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63" r:id="rId2"/>
    <p:sldId id="260" r:id="rId3"/>
    <p:sldId id="261" r:id="rId4"/>
    <p:sldId id="262" r:id="rId5"/>
  </p:sldIdLst>
  <p:sldSz cx="12192000" cy="6858000"/>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DEB"/>
    <a:srgbClr val="000000"/>
    <a:srgbClr val="A195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8FB13B-983F-41E5-95D6-F3E49FD67101}" v="135" dt="2023-03-02T00:06:20.928"/>
    <p1510:client id="{7751640B-3281-4FB8-A836-0A871188B1F8}" v="206" dt="2023-03-01T20:30:24.311"/>
    <p1510:client id="{F5741F8A-A926-44EF-A688-5B2A2B6BE696}" v="1345" dt="2023-03-01T22:46:39.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1" d="100"/>
          <a:sy n="161" d="100"/>
        </p:scale>
        <p:origin x="24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Acevedo" userId="2e6bb6c942d7076b" providerId="LiveId" clId="{4C8FB13B-983F-41E5-95D6-F3E49FD67101}"/>
    <pc:docChg chg="undo custSel modSld">
      <pc:chgData name="Daniel Acevedo" userId="2e6bb6c942d7076b" providerId="LiveId" clId="{4C8FB13B-983F-41E5-95D6-F3E49FD67101}" dt="2023-03-02T00:05:15.106" v="504" actId="20577"/>
      <pc:docMkLst>
        <pc:docMk/>
      </pc:docMkLst>
      <pc:sldChg chg="modSp mod">
        <pc:chgData name="Daniel Acevedo" userId="2e6bb6c942d7076b" providerId="LiveId" clId="{4C8FB13B-983F-41E5-95D6-F3E49FD67101}" dt="2023-03-01T23:12:20.473" v="496" actId="20577"/>
        <pc:sldMkLst>
          <pc:docMk/>
          <pc:sldMk cId="92649647" sldId="260"/>
        </pc:sldMkLst>
        <pc:spChg chg="mod">
          <ac:chgData name="Daniel Acevedo" userId="2e6bb6c942d7076b" providerId="LiveId" clId="{4C8FB13B-983F-41E5-95D6-F3E49FD67101}" dt="2023-03-01T17:54:37.571" v="54" actId="20577"/>
          <ac:spMkLst>
            <pc:docMk/>
            <pc:sldMk cId="92649647" sldId="260"/>
            <ac:spMk id="2" creationId="{F03D3DA1-79AE-F088-BA85-65122E458630}"/>
          </ac:spMkLst>
        </pc:spChg>
        <pc:spChg chg="mod">
          <ac:chgData name="Daniel Acevedo" userId="2e6bb6c942d7076b" providerId="LiveId" clId="{4C8FB13B-983F-41E5-95D6-F3E49FD67101}" dt="2023-03-01T23:12:20.473" v="496" actId="20577"/>
          <ac:spMkLst>
            <pc:docMk/>
            <pc:sldMk cId="92649647" sldId="260"/>
            <ac:spMk id="3" creationId="{2177EA47-1E18-DC23-12AD-3474AE658EDF}"/>
          </ac:spMkLst>
        </pc:spChg>
      </pc:sldChg>
      <pc:sldChg chg="modSp mod">
        <pc:chgData name="Daniel Acevedo" userId="2e6bb6c942d7076b" providerId="LiveId" clId="{4C8FB13B-983F-41E5-95D6-F3E49FD67101}" dt="2023-03-01T22:50:08.858" v="128" actId="404"/>
        <pc:sldMkLst>
          <pc:docMk/>
          <pc:sldMk cId="3319406048" sldId="261"/>
        </pc:sldMkLst>
        <pc:spChg chg="mod">
          <ac:chgData name="Daniel Acevedo" userId="2e6bb6c942d7076b" providerId="LiveId" clId="{4C8FB13B-983F-41E5-95D6-F3E49FD67101}" dt="2023-03-01T17:54:51.629" v="83" actId="20577"/>
          <ac:spMkLst>
            <pc:docMk/>
            <pc:sldMk cId="3319406048" sldId="261"/>
            <ac:spMk id="2" creationId="{F03D3DA1-79AE-F088-BA85-65122E458630}"/>
          </ac:spMkLst>
        </pc:spChg>
        <pc:spChg chg="mod">
          <ac:chgData name="Daniel Acevedo" userId="2e6bb6c942d7076b" providerId="LiveId" clId="{4C8FB13B-983F-41E5-95D6-F3E49FD67101}" dt="2023-03-01T22:50:08.858" v="128" actId="404"/>
          <ac:spMkLst>
            <pc:docMk/>
            <pc:sldMk cId="3319406048" sldId="261"/>
            <ac:spMk id="3" creationId="{2177EA47-1E18-DC23-12AD-3474AE658EDF}"/>
          </ac:spMkLst>
        </pc:spChg>
      </pc:sldChg>
      <pc:sldChg chg="modSp mod">
        <pc:chgData name="Daniel Acevedo" userId="2e6bb6c942d7076b" providerId="LiveId" clId="{4C8FB13B-983F-41E5-95D6-F3E49FD67101}" dt="2023-03-02T00:05:15.106" v="504" actId="20577"/>
        <pc:sldMkLst>
          <pc:docMk/>
          <pc:sldMk cId="4146372235" sldId="262"/>
        </pc:sldMkLst>
        <pc:spChg chg="mod">
          <ac:chgData name="Daniel Acevedo" userId="2e6bb6c942d7076b" providerId="LiveId" clId="{4C8FB13B-983F-41E5-95D6-F3E49FD67101}" dt="2023-03-01T17:55:03.708" v="115" actId="20577"/>
          <ac:spMkLst>
            <pc:docMk/>
            <pc:sldMk cId="4146372235" sldId="262"/>
            <ac:spMk id="2" creationId="{F03D3DA1-79AE-F088-BA85-65122E458630}"/>
          </ac:spMkLst>
        </pc:spChg>
        <pc:spChg chg="mod">
          <ac:chgData name="Daniel Acevedo" userId="2e6bb6c942d7076b" providerId="LiveId" clId="{4C8FB13B-983F-41E5-95D6-F3E49FD67101}" dt="2023-03-02T00:05:15.106" v="504" actId="20577"/>
          <ac:spMkLst>
            <pc:docMk/>
            <pc:sldMk cId="4146372235" sldId="262"/>
            <ac:spMk id="3" creationId="{2177EA47-1E18-DC23-12AD-3474AE658EDF}"/>
          </ac:spMkLst>
        </pc:spChg>
        <pc:spChg chg="mod">
          <ac:chgData name="Daniel Acevedo" userId="2e6bb6c942d7076b" providerId="LiveId" clId="{4C8FB13B-983F-41E5-95D6-F3E49FD67101}" dt="2023-03-01T23:14:44.528" v="503" actId="20577"/>
          <ac:spMkLst>
            <pc:docMk/>
            <pc:sldMk cId="4146372235" sldId="262"/>
            <ac:spMk id="74" creationId="{87E28321-25C5-CCEB-4906-D8E509EDCC89}"/>
          </ac:spMkLst>
        </pc:spChg>
      </pc:sldChg>
      <pc:sldChg chg="modSp mod">
        <pc:chgData name="Daniel Acevedo" userId="2e6bb6c942d7076b" providerId="LiveId" clId="{4C8FB13B-983F-41E5-95D6-F3E49FD67101}" dt="2023-03-01T17:54:13.796" v="30" actId="20577"/>
        <pc:sldMkLst>
          <pc:docMk/>
          <pc:sldMk cId="2558885366" sldId="263"/>
        </pc:sldMkLst>
        <pc:spChg chg="mod">
          <ac:chgData name="Daniel Acevedo" userId="2e6bb6c942d7076b" providerId="LiveId" clId="{4C8FB13B-983F-41E5-95D6-F3E49FD67101}" dt="2023-03-01T17:54:02.960" v="27" actId="14100"/>
          <ac:spMkLst>
            <pc:docMk/>
            <pc:sldMk cId="2558885366" sldId="263"/>
            <ac:spMk id="2" creationId="{6DC7CFC0-6C2E-2FD3-795D-BFDD7D466DC3}"/>
          </ac:spMkLst>
        </pc:spChg>
        <pc:spChg chg="mod">
          <ac:chgData name="Daniel Acevedo" userId="2e6bb6c942d7076b" providerId="LiveId" clId="{4C8FB13B-983F-41E5-95D6-F3E49FD67101}" dt="2023-03-01T17:54:13.796" v="30" actId="20577"/>
          <ac:spMkLst>
            <pc:docMk/>
            <pc:sldMk cId="2558885366" sldId="263"/>
            <ac:spMk id="3" creationId="{E9DA30BF-8E8E-8EC7-6ED5-E09CC5DEB966}"/>
          </ac:spMkLst>
        </pc:spChg>
        <pc:spChg chg="mod">
          <ac:chgData name="Daniel Acevedo" userId="2e6bb6c942d7076b" providerId="LiveId" clId="{4C8FB13B-983F-41E5-95D6-F3E49FD67101}" dt="2023-03-01T17:53:27.490" v="23" actId="14100"/>
          <ac:spMkLst>
            <pc:docMk/>
            <pc:sldMk cId="2558885366" sldId="263"/>
            <ac:spMk id="5" creationId="{06100319-1DF7-8B75-F7C2-3F3CFCE426B8}"/>
          </ac:spMkLst>
        </pc:spChg>
      </pc:sldChg>
    </pc:docChg>
  </pc:docChgLst>
  <pc:docChgLst>
    <pc:chgData name="Daniel Acevedo" userId="2e6bb6c942d7076b" providerId="Windows Live" clId="Web-{F5741F8A-A926-44EF-A688-5B2A2B6BE696}"/>
    <pc:docChg chg="addSld delSld modSld">
      <pc:chgData name="Daniel Acevedo" userId="2e6bb6c942d7076b" providerId="Windows Live" clId="Web-{F5741F8A-A926-44EF-A688-5B2A2B6BE696}" dt="2023-03-01T22:46:39.695" v="1391" actId="20577"/>
      <pc:docMkLst>
        <pc:docMk/>
      </pc:docMkLst>
      <pc:sldChg chg="modSp">
        <pc:chgData name="Daniel Acevedo" userId="2e6bb6c942d7076b" providerId="Windows Live" clId="Web-{F5741F8A-A926-44EF-A688-5B2A2B6BE696}" dt="2023-03-01T22:39:05.859" v="1028" actId="20577"/>
        <pc:sldMkLst>
          <pc:docMk/>
          <pc:sldMk cId="92649647" sldId="260"/>
        </pc:sldMkLst>
        <pc:spChg chg="mod">
          <ac:chgData name="Daniel Acevedo" userId="2e6bb6c942d7076b" providerId="Windows Live" clId="Web-{F5741F8A-A926-44EF-A688-5B2A2B6BE696}" dt="2023-03-01T22:39:05.859" v="1028" actId="20577"/>
          <ac:spMkLst>
            <pc:docMk/>
            <pc:sldMk cId="92649647" sldId="260"/>
            <ac:spMk id="3" creationId="{2177EA47-1E18-DC23-12AD-3474AE658EDF}"/>
          </ac:spMkLst>
        </pc:spChg>
        <pc:spChg chg="mod">
          <ac:chgData name="Daniel Acevedo" userId="2e6bb6c942d7076b" providerId="Windows Live" clId="Web-{F5741F8A-A926-44EF-A688-5B2A2B6BE696}" dt="2023-03-01T22:38:42.781" v="1022" actId="20577"/>
          <ac:spMkLst>
            <pc:docMk/>
            <pc:sldMk cId="92649647" sldId="260"/>
            <ac:spMk id="74" creationId="{87E28321-25C5-CCEB-4906-D8E509EDCC89}"/>
          </ac:spMkLst>
        </pc:spChg>
      </pc:sldChg>
      <pc:sldChg chg="modSp add del">
        <pc:chgData name="Daniel Acevedo" userId="2e6bb6c942d7076b" providerId="Windows Live" clId="Web-{F5741F8A-A926-44EF-A688-5B2A2B6BE696}" dt="2023-03-01T22:42:37.863" v="1104" actId="20577"/>
        <pc:sldMkLst>
          <pc:docMk/>
          <pc:sldMk cId="3319406048" sldId="261"/>
        </pc:sldMkLst>
        <pc:spChg chg="mod">
          <ac:chgData name="Daniel Acevedo" userId="2e6bb6c942d7076b" providerId="Windows Live" clId="Web-{F5741F8A-A926-44EF-A688-5B2A2B6BE696}" dt="2023-03-01T22:39:30.813" v="1038" actId="20577"/>
          <ac:spMkLst>
            <pc:docMk/>
            <pc:sldMk cId="3319406048" sldId="261"/>
            <ac:spMk id="2" creationId="{F03D3DA1-79AE-F088-BA85-65122E458630}"/>
          </ac:spMkLst>
        </pc:spChg>
        <pc:spChg chg="mod">
          <ac:chgData name="Daniel Acevedo" userId="2e6bb6c942d7076b" providerId="Windows Live" clId="Web-{F5741F8A-A926-44EF-A688-5B2A2B6BE696}" dt="2023-03-01T22:41:08.486" v="1046" actId="20577"/>
          <ac:spMkLst>
            <pc:docMk/>
            <pc:sldMk cId="3319406048" sldId="261"/>
            <ac:spMk id="3" creationId="{2177EA47-1E18-DC23-12AD-3474AE658EDF}"/>
          </ac:spMkLst>
        </pc:spChg>
        <pc:spChg chg="mod">
          <ac:chgData name="Daniel Acevedo" userId="2e6bb6c942d7076b" providerId="Windows Live" clId="Web-{F5741F8A-A926-44EF-A688-5B2A2B6BE696}" dt="2023-03-01T22:42:37.863" v="1104" actId="20577"/>
          <ac:spMkLst>
            <pc:docMk/>
            <pc:sldMk cId="3319406048" sldId="261"/>
            <ac:spMk id="74" creationId="{87E28321-25C5-CCEB-4906-D8E509EDCC89}"/>
          </ac:spMkLst>
        </pc:spChg>
      </pc:sldChg>
      <pc:sldChg chg="modSp">
        <pc:chgData name="Daniel Acevedo" userId="2e6bb6c942d7076b" providerId="Windows Live" clId="Web-{F5741F8A-A926-44EF-A688-5B2A2B6BE696}" dt="2023-03-01T22:46:39.695" v="1391" actId="20577"/>
        <pc:sldMkLst>
          <pc:docMk/>
          <pc:sldMk cId="4146372235" sldId="262"/>
        </pc:sldMkLst>
        <pc:spChg chg="mod">
          <ac:chgData name="Daniel Acevedo" userId="2e6bb6c942d7076b" providerId="Windows Live" clId="Web-{F5741F8A-A926-44EF-A688-5B2A2B6BE696}" dt="2023-03-01T22:46:39.695" v="1391" actId="20577"/>
          <ac:spMkLst>
            <pc:docMk/>
            <pc:sldMk cId="4146372235" sldId="262"/>
            <ac:spMk id="3" creationId="{2177EA47-1E18-DC23-12AD-3474AE658EDF}"/>
          </ac:spMkLst>
        </pc:spChg>
        <pc:spChg chg="mod">
          <ac:chgData name="Daniel Acevedo" userId="2e6bb6c942d7076b" providerId="Windows Live" clId="Web-{F5741F8A-A926-44EF-A688-5B2A2B6BE696}" dt="2023-03-01T22:32:24.541" v="809" actId="20577"/>
          <ac:spMkLst>
            <pc:docMk/>
            <pc:sldMk cId="4146372235" sldId="262"/>
            <ac:spMk id="74" creationId="{87E28321-25C5-CCEB-4906-D8E509EDCC89}"/>
          </ac:spMkLst>
        </pc:spChg>
      </pc:sldChg>
      <pc:sldChg chg="add del">
        <pc:chgData name="Daniel Acevedo" userId="2e6bb6c942d7076b" providerId="Windows Live" clId="Web-{F5741F8A-A926-44EF-A688-5B2A2B6BE696}" dt="2023-03-01T18:28:41.483" v="10"/>
        <pc:sldMkLst>
          <pc:docMk/>
          <pc:sldMk cId="1582155456" sldId="264"/>
        </pc:sldMkLst>
      </pc:sldChg>
    </pc:docChg>
  </pc:docChgLst>
  <pc:docChgLst>
    <pc:chgData name="Guest User" providerId="Windows Live" clId="Web-{7751640B-3281-4FB8-A836-0A871188B1F8}"/>
    <pc:docChg chg="modSld">
      <pc:chgData name="Guest User" userId="" providerId="Windows Live" clId="Web-{7751640B-3281-4FB8-A836-0A871188B1F8}" dt="2023-03-01T20:30:24.311" v="226" actId="20577"/>
      <pc:docMkLst>
        <pc:docMk/>
      </pc:docMkLst>
      <pc:sldChg chg="modSp">
        <pc:chgData name="Guest User" userId="" providerId="Windows Live" clId="Web-{7751640B-3281-4FB8-A836-0A871188B1F8}" dt="2023-03-01T18:35:18.018" v="77" actId="20577"/>
        <pc:sldMkLst>
          <pc:docMk/>
          <pc:sldMk cId="92649647" sldId="260"/>
        </pc:sldMkLst>
        <pc:spChg chg="mod">
          <ac:chgData name="Guest User" userId="" providerId="Windows Live" clId="Web-{7751640B-3281-4FB8-A836-0A871188B1F8}" dt="2023-03-01T18:35:18.018" v="77" actId="20577"/>
          <ac:spMkLst>
            <pc:docMk/>
            <pc:sldMk cId="92649647" sldId="260"/>
            <ac:spMk id="3" creationId="{2177EA47-1E18-DC23-12AD-3474AE658EDF}"/>
          </ac:spMkLst>
        </pc:spChg>
      </pc:sldChg>
      <pc:sldChg chg="modSp">
        <pc:chgData name="Guest User" userId="" providerId="Windows Live" clId="Web-{7751640B-3281-4FB8-A836-0A871188B1F8}" dt="2023-03-01T20:30:24.311" v="226" actId="20577"/>
        <pc:sldMkLst>
          <pc:docMk/>
          <pc:sldMk cId="4146372235" sldId="262"/>
        </pc:sldMkLst>
        <pc:spChg chg="mod">
          <ac:chgData name="Guest User" userId="" providerId="Windows Live" clId="Web-{7751640B-3281-4FB8-A836-0A871188B1F8}" dt="2023-03-01T20:30:24.311" v="226" actId="20577"/>
          <ac:spMkLst>
            <pc:docMk/>
            <pc:sldMk cId="4146372235" sldId="262"/>
            <ac:spMk id="74" creationId="{87E28321-25C5-CCEB-4906-D8E509EDCC8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3/1/2023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6234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3/1/2023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1538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3/1/2023</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504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3/1/2023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24321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3/1/2023</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4013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3/1/2023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39113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3/1/2023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6487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3/1/2023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4862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3/1/2023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8629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3/1/2023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7190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3/1/2023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232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3/1/2023</a:t>
            </a:fld>
            <a:endParaRPr lang="en-US"/>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8498500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alpha val="27000"/>
          </a:schemeClr>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a:solidFill>
                <a:schemeClr val="tx1"/>
              </a:solidFill>
            </a:endParaRPr>
          </a:p>
        </p:txBody>
      </p:sp>
      <p:pic>
        <p:nvPicPr>
          <p:cNvPr id="4" name="Picture 3">
            <a:extLst>
              <a:ext uri="{FF2B5EF4-FFF2-40B4-BE49-F238E27FC236}">
                <a16:creationId xmlns:a16="http://schemas.microsoft.com/office/drawing/2014/main" id="{BCCAF918-8ADD-32E8-4B2D-41A6B3771704}"/>
              </a:ext>
            </a:extLst>
          </p:cNvPr>
          <p:cNvPicPr>
            <a:picLocks noChangeAspect="1"/>
          </p:cNvPicPr>
          <p:nvPr/>
        </p:nvPicPr>
        <p:blipFill rotWithShape="1">
          <a:blip r:embed="rId2"/>
          <a:srcRect t="9452" b="6278"/>
          <a:stretch/>
        </p:blipFill>
        <p:spPr>
          <a:xfrm>
            <a:off x="-6215" y="2957666"/>
            <a:ext cx="12191980" cy="6857989"/>
          </a:xfrm>
          <a:prstGeom prst="rect">
            <a:avLst/>
          </a:prstGeom>
        </p:spPr>
      </p:pic>
      <p:sp>
        <p:nvSpPr>
          <p:cNvPr id="51" name="Flowchart: Document 50">
            <a:extLst>
              <a:ext uri="{FF2B5EF4-FFF2-40B4-BE49-F238E27FC236}">
                <a16:creationId xmlns:a16="http://schemas.microsoft.com/office/drawing/2014/main" id="{1C8FF592-DEC3-42D7-B2CD-5797E102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38805" y="304807"/>
            <a:ext cx="6858000" cy="6248391"/>
          </a:xfrm>
          <a:prstGeom prst="flowChartDocumen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pSp>
        <p:nvGrpSpPr>
          <p:cNvPr id="53" name="Group 52">
            <a:extLst>
              <a:ext uri="{FF2B5EF4-FFF2-40B4-BE49-F238E27FC236}">
                <a16:creationId xmlns:a16="http://schemas.microsoft.com/office/drawing/2014/main" id="{BF18E62C-A1FF-4287-B466-37167775A7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4" name="Straight Connector 53">
              <a:extLst>
                <a:ext uri="{FF2B5EF4-FFF2-40B4-BE49-F238E27FC236}">
                  <a16:creationId xmlns:a16="http://schemas.microsoft.com/office/drawing/2014/main" id="{02095BA0-2222-4D4D-842A-B14BBFA548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982CAE6-43E7-4567-AE8B-4E45E62681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D7BCEBF-E459-4E6E-9C65-888321E061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03F1577-CD86-459A-87F2-B88DC8FAC7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9FC4D55-3CFE-4598-B2DA-683B78FF3A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BBBCEDF-601D-43A0-BF08-27B894D847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CABCC73-4EA2-41C0-9254-2FB609A2C7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40C665E-6869-4952-B39B-9AA7EA82D2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7E41D2C-5FA9-4980-BA0E-F4601E1786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0537BF2-D21E-4EF3-9EBD-B4833EE1D89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FF5A085-4CA5-4E37-8F50-3D421162C9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EC2D4DA-2F79-4EDD-846C-CD0AF25A3B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9CDF757-C6F7-47B3-A418-B70C72CC68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869C0BD-0768-4186-9A1C-E613366FA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72F3F35-4957-4CCC-8AE9-FD790FB686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A46E9E8-EE2D-491C-9F41-00883F0C06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488EFDB-7849-4738-933E-5D25B34642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B17D573-D985-4812-A673-A08068E9B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B0FDB3E-8398-428F-BEE4-6FC4B293C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7FBE3BC-EAC7-49C4-85D4-81244ADABC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1358765-97FA-42A5-B8E9-A7855A2FDE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839591A-BF67-439C-BD2D-FB0CF763A0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EF2BB09-702D-4FC8-8B34-1AF746A9CE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F8A18DA-32B7-4D57-9770-CB30708DD6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86B058C-FA0C-4971-9C01-2177B7BFC0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FDDCF1B-8FE1-4FDF-BF24-63320B062E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F56F172-46BD-425C-B91F-1E6205FA4A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9D2B59D-1DA1-4EC5-B3C8-1AD33B87CF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18730AC-66DE-42BF-89A4-424DBB42B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DC7CFC0-6C2E-2FD3-795D-BFDD7D466DC3}"/>
              </a:ext>
            </a:extLst>
          </p:cNvPr>
          <p:cNvSpPr>
            <a:spLocks noGrp="1"/>
          </p:cNvSpPr>
          <p:nvPr>
            <p:ph type="ctrTitle"/>
          </p:nvPr>
        </p:nvSpPr>
        <p:spPr>
          <a:xfrm>
            <a:off x="7277960" y="3051485"/>
            <a:ext cx="4380638" cy="2468005"/>
          </a:xfrm>
        </p:spPr>
        <p:txBody>
          <a:bodyPr>
            <a:noAutofit/>
          </a:bodyPr>
          <a:lstStyle/>
          <a:p>
            <a:pPr algn="l"/>
            <a:r>
              <a:rPr lang="en-US" sz="2400">
                <a:solidFill>
                  <a:schemeClr val="bg1"/>
                </a:solidFill>
              </a:rPr>
              <a:t>And He spoke many things to them in parables, saying, Behold, the </a:t>
            </a:r>
            <a:r>
              <a:rPr lang="en-US" sz="2400" err="1">
                <a:solidFill>
                  <a:schemeClr val="bg1"/>
                </a:solidFill>
              </a:rPr>
              <a:t>sower</a:t>
            </a:r>
            <a:r>
              <a:rPr lang="en-US" sz="2400">
                <a:solidFill>
                  <a:schemeClr val="bg1"/>
                </a:solidFill>
              </a:rPr>
              <a:t> went out to sow.</a:t>
            </a:r>
            <a:endParaRPr lang="en-US" sz="2400">
              <a:solidFill>
                <a:schemeClr val="bg1"/>
              </a:solidFill>
              <a:cs typeface="Posterama"/>
            </a:endParaRPr>
          </a:p>
        </p:txBody>
      </p:sp>
      <p:sp>
        <p:nvSpPr>
          <p:cNvPr id="3" name="Subtitle 2">
            <a:extLst>
              <a:ext uri="{FF2B5EF4-FFF2-40B4-BE49-F238E27FC236}">
                <a16:creationId xmlns:a16="http://schemas.microsoft.com/office/drawing/2014/main" id="{E9DA30BF-8E8E-8EC7-6ED5-E09CC5DEB966}"/>
              </a:ext>
            </a:extLst>
          </p:cNvPr>
          <p:cNvSpPr>
            <a:spLocks noGrp="1"/>
          </p:cNvSpPr>
          <p:nvPr>
            <p:ph type="subTitle" idx="1"/>
          </p:nvPr>
        </p:nvSpPr>
        <p:spPr>
          <a:xfrm>
            <a:off x="7284847" y="5569248"/>
            <a:ext cx="4050799" cy="651008"/>
          </a:xfrm>
        </p:spPr>
        <p:txBody>
          <a:bodyPr vert="horz" lIns="91440" tIns="45720" rIns="91440" bIns="45720" rtlCol="0" anchor="t">
            <a:normAutofit/>
          </a:bodyPr>
          <a:lstStyle/>
          <a:p>
            <a:pPr algn="l"/>
            <a:r>
              <a:rPr lang="en-US" sz="2200"/>
              <a:t>Matthew 13:3</a:t>
            </a:r>
          </a:p>
        </p:txBody>
      </p:sp>
      <p:sp>
        <p:nvSpPr>
          <p:cNvPr id="5" name="Title 1">
            <a:extLst>
              <a:ext uri="{FF2B5EF4-FFF2-40B4-BE49-F238E27FC236}">
                <a16:creationId xmlns:a16="http://schemas.microsoft.com/office/drawing/2014/main" id="{06100319-1DF7-8B75-F7C2-3F3CFCE426B8}"/>
              </a:ext>
            </a:extLst>
          </p:cNvPr>
          <p:cNvSpPr txBox="1">
            <a:spLocks/>
          </p:cNvSpPr>
          <p:nvPr/>
        </p:nvSpPr>
        <p:spPr>
          <a:xfrm>
            <a:off x="385037" y="1115008"/>
            <a:ext cx="11415690" cy="13268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400" kern="1200">
                <a:solidFill>
                  <a:srgbClr val="FFFFFF"/>
                </a:solidFill>
                <a:latin typeface="+mj-lt"/>
                <a:ea typeface="+mj-ea"/>
                <a:cs typeface="+mj-cs"/>
              </a:defRPr>
            </a:lvl1pPr>
          </a:lstStyle>
          <a:p>
            <a:r>
              <a:rPr lang="en-US" sz="6000"/>
              <a:t>The Seed of the Kingdom</a:t>
            </a:r>
          </a:p>
        </p:txBody>
      </p:sp>
      <p:sp>
        <p:nvSpPr>
          <p:cNvPr id="7" name="Title 1">
            <a:extLst>
              <a:ext uri="{FF2B5EF4-FFF2-40B4-BE49-F238E27FC236}">
                <a16:creationId xmlns:a16="http://schemas.microsoft.com/office/drawing/2014/main" id="{D2AE36FE-F7D2-BE4C-49C2-6B8934AA95E9}"/>
              </a:ext>
            </a:extLst>
          </p:cNvPr>
          <p:cNvSpPr txBox="1">
            <a:spLocks/>
          </p:cNvSpPr>
          <p:nvPr/>
        </p:nvSpPr>
        <p:spPr>
          <a:xfrm>
            <a:off x="732958" y="4243763"/>
            <a:ext cx="2792799" cy="1971188"/>
          </a:xfrm>
          <a:prstGeom prst="rect">
            <a:avLst/>
          </a:prstGeom>
          <a:noFill/>
          <a:ln>
            <a:noFill/>
          </a:ln>
        </p:spPr>
        <p:style>
          <a:lnRef idx="0">
            <a:scrgbClr r="0" g="0" b="0"/>
          </a:lnRef>
          <a:fillRef idx="0">
            <a:scrgbClr r="0" g="0" b="0"/>
          </a:fillRef>
          <a:effectRef idx="0">
            <a:scrgbClr r="0" g="0" b="0"/>
          </a:effectRef>
          <a:fontRef idx="minor">
            <a:schemeClr val="accent4"/>
          </a:fontRef>
        </p:style>
        <p:txBody>
          <a:bodyPr vert="horz" lIns="182880" tIns="274320" rIns="182880" bIns="274320" rtlCol="0" anchor="b">
            <a:normAutofit fontScale="47500" lnSpcReduction="20000"/>
          </a:bodyPr>
          <a:lstStyle>
            <a:lvl1pPr algn="ctr" defTabSz="914400" rtl="0" eaLnBrk="1" latinLnBrk="0" hangingPunct="1">
              <a:lnSpc>
                <a:spcPct val="90000"/>
              </a:lnSpc>
              <a:spcBef>
                <a:spcPct val="0"/>
              </a:spcBef>
              <a:buNone/>
              <a:defRPr sz="5400" kern="1200">
                <a:solidFill>
                  <a:srgbClr val="FFFFFF"/>
                </a:solidFill>
                <a:latin typeface="+mj-lt"/>
                <a:ea typeface="+mj-ea"/>
                <a:cs typeface="+mj-cs"/>
              </a:defRPr>
            </a:lvl1pPr>
          </a:lstStyle>
          <a:p>
            <a:pPr>
              <a:spcBef>
                <a:spcPts val="500"/>
              </a:spcBef>
              <a:spcAft>
                <a:spcPts val="500"/>
              </a:spcAft>
            </a:pPr>
            <a:r>
              <a:rPr lang="en-US" sz="3600"/>
              <a:t>Series:</a:t>
            </a:r>
          </a:p>
          <a:p>
            <a:pPr>
              <a:spcBef>
                <a:spcPts val="500"/>
              </a:spcBef>
              <a:spcAft>
                <a:spcPts val="500"/>
              </a:spcAft>
            </a:pPr>
            <a:r>
              <a:rPr lang="en-US" sz="5100"/>
              <a:t>The Gospel</a:t>
            </a:r>
          </a:p>
          <a:p>
            <a:pPr>
              <a:spcBef>
                <a:spcPts val="500"/>
              </a:spcBef>
              <a:spcAft>
                <a:spcPts val="500"/>
              </a:spcAft>
            </a:pPr>
            <a:r>
              <a:rPr lang="en-US" sz="3000"/>
              <a:t>According to</a:t>
            </a:r>
          </a:p>
          <a:p>
            <a:pPr>
              <a:spcBef>
                <a:spcPts val="500"/>
              </a:spcBef>
              <a:spcAft>
                <a:spcPts val="500"/>
              </a:spcAft>
            </a:pPr>
            <a:r>
              <a:rPr lang="en-US" sz="5800"/>
              <a:t>Matthew</a:t>
            </a:r>
            <a:endParaRPr lang="en-US" sz="3600"/>
          </a:p>
        </p:txBody>
      </p:sp>
    </p:spTree>
    <p:extLst>
      <p:ext uri="{BB962C8B-B14F-4D97-AF65-F5344CB8AC3E}">
        <p14:creationId xmlns:p14="http://schemas.microsoft.com/office/powerpoint/2010/main" val="255888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a:solidFill>
                  <a:schemeClr val="tx2"/>
                </a:solidFill>
              </a:rPr>
              <a:t>The Parable of the Sower</a:t>
            </a: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2" y="1487698"/>
            <a:ext cx="8104159" cy="5026871"/>
          </a:xfrm>
          <a:noFill/>
          <a:ln>
            <a:noFill/>
          </a:ln>
        </p:spPr>
        <p:style>
          <a:lnRef idx="0">
            <a:scrgbClr r="0" g="0" b="0"/>
          </a:lnRef>
          <a:fillRef idx="0">
            <a:scrgbClr r="0" g="0" b="0"/>
          </a:fillRef>
          <a:effectRef idx="0">
            <a:scrgbClr r="0" g="0" b="0"/>
          </a:effectRef>
          <a:fontRef idx="minor">
            <a:schemeClr val="accent3"/>
          </a:fontRef>
        </p:style>
        <p:txBody>
          <a:bodyPr vert="horz" lIns="91440" tIns="45720" rIns="91440" bIns="45720" rtlCol="0" anchor="t">
            <a:noAutofit/>
          </a:bodyPr>
          <a:lstStyle/>
          <a:p>
            <a:pPr marL="0" indent="0" algn="just">
              <a:lnSpc>
                <a:spcPct val="100000"/>
              </a:lnSpc>
              <a:buNone/>
            </a:pPr>
            <a:r>
              <a:rPr lang="en-US" sz="1200" b="1" dirty="0">
                <a:solidFill>
                  <a:schemeClr val="tx2"/>
                </a:solidFill>
              </a:rPr>
              <a:t>Sowing the seed is the preliminary work of the kingdom</a:t>
            </a:r>
            <a:endParaRPr lang="en-US" sz="1200" dirty="0">
              <a:solidFill>
                <a:schemeClr val="tx2"/>
              </a:solidFill>
            </a:endParaRPr>
          </a:p>
          <a:p>
            <a:pPr>
              <a:lnSpc>
                <a:spcPts val="1250"/>
              </a:lnSpc>
              <a:buClr>
                <a:schemeClr val="tx2"/>
              </a:buClr>
              <a:buSzPct val="110000"/>
              <a:buFont typeface="Wingdings" panose="05000000000000000000" pitchFamily="2" charset="2"/>
              <a:buChar char="§"/>
            </a:pPr>
            <a:r>
              <a:rPr lang="en-US" sz="1200" dirty="0">
                <a:solidFill>
                  <a:schemeClr val="tx2"/>
                </a:solidFill>
              </a:rPr>
              <a:t>Open your Bible and read Matthew 13:3-23</a:t>
            </a:r>
          </a:p>
          <a:p>
            <a:pPr marL="0" indent="0" algn="just">
              <a:lnSpc>
                <a:spcPct val="100000"/>
              </a:lnSpc>
              <a:buNone/>
            </a:pPr>
            <a:r>
              <a:rPr lang="en-US" sz="1200" b="1" dirty="0">
                <a:solidFill>
                  <a:schemeClr val="tx2"/>
                </a:solidFill>
              </a:rPr>
              <a:t>Christ is the Sower</a:t>
            </a:r>
            <a:endParaRPr lang="en-US" sz="1200" dirty="0">
              <a:solidFill>
                <a:schemeClr val="tx2"/>
              </a:solidFill>
            </a:endParaRPr>
          </a:p>
          <a:p>
            <a:pPr>
              <a:lnSpc>
                <a:spcPts val="1250"/>
              </a:lnSpc>
              <a:buClr>
                <a:schemeClr val="tx2"/>
              </a:buClr>
              <a:buSzPct val="110000"/>
              <a:buFont typeface="Wingdings" panose="05000000000000000000" pitchFamily="2" charset="2"/>
              <a:buChar char="§"/>
            </a:pPr>
            <a:r>
              <a:rPr lang="en-US" sz="1200" b="1" dirty="0">
                <a:solidFill>
                  <a:schemeClr val="tx2"/>
                </a:solidFill>
              </a:rPr>
              <a:t>Matthew 13:37 </a:t>
            </a:r>
            <a:r>
              <a:rPr lang="en-US" sz="1200" dirty="0">
                <a:solidFill>
                  <a:schemeClr val="tx2"/>
                </a:solidFill>
              </a:rPr>
              <a:t>And He answered and said, He who sows the good seed is the Son of Man</a:t>
            </a:r>
          </a:p>
          <a:p>
            <a:pPr marL="0" indent="0" algn="just">
              <a:lnSpc>
                <a:spcPct val="100000"/>
              </a:lnSpc>
              <a:buNone/>
            </a:pPr>
            <a:r>
              <a:rPr lang="en-US" sz="1200" b="1" dirty="0">
                <a:solidFill>
                  <a:schemeClr val="tx2"/>
                </a:solidFill>
              </a:rPr>
              <a:t>Christ spoke the parable of the Sower to tell us what the kingdom of God is like.</a:t>
            </a:r>
          </a:p>
          <a:p>
            <a:pPr>
              <a:lnSpc>
                <a:spcPts val="1250"/>
              </a:lnSpc>
              <a:buClr>
                <a:schemeClr val="tx2"/>
              </a:buClr>
              <a:buSzPct val="110000"/>
              <a:buFont typeface="Wingdings" panose="05000000000000000000" pitchFamily="2" charset="2"/>
              <a:buChar char="§"/>
            </a:pPr>
            <a:r>
              <a:rPr lang="en-US" sz="1200" b="1" dirty="0">
                <a:solidFill>
                  <a:schemeClr val="tx2"/>
                </a:solidFill>
              </a:rPr>
              <a:t>Mark 4:26 </a:t>
            </a:r>
            <a:r>
              <a:rPr lang="en-US" sz="1200" dirty="0">
                <a:solidFill>
                  <a:schemeClr val="tx2"/>
                </a:solidFill>
              </a:rPr>
              <a:t>And He said, So is the kingdom of God: as if a man cast seed on the earth,</a:t>
            </a:r>
          </a:p>
          <a:p>
            <a:pPr marL="0" indent="0" algn="just">
              <a:lnSpc>
                <a:spcPct val="100000"/>
              </a:lnSpc>
              <a:buNone/>
            </a:pPr>
            <a:r>
              <a:rPr lang="en-US" sz="1200" b="1" dirty="0">
                <a:solidFill>
                  <a:schemeClr val="tx2"/>
                </a:solidFill>
              </a:rPr>
              <a:t>Quick Overview of the Kingdom of God</a:t>
            </a:r>
          </a:p>
          <a:p>
            <a:pPr>
              <a:lnSpc>
                <a:spcPts val="1250"/>
              </a:lnSpc>
              <a:buClr>
                <a:schemeClr val="tx2"/>
              </a:buClr>
              <a:buSzPct val="110000"/>
              <a:buFont typeface="Wingdings" panose="05000000000000000000" pitchFamily="2" charset="2"/>
              <a:buChar char="§"/>
            </a:pPr>
            <a:r>
              <a:rPr lang="en-US" sz="1200" dirty="0">
                <a:solidFill>
                  <a:schemeClr val="tx2"/>
                </a:solidFill>
              </a:rPr>
              <a:t>The kingdom of God is the ruling, the reigning, of God with all its blessing and enjoyment. It is the goal of the gospel of God and of Jesus Christ. To enter into this kingdom, people need to repent of their sins and believe in the gospel that their sins may be forgiven and that they may be regenerated by God to have the divine life, which matches the divine nature of this kingdom. </a:t>
            </a:r>
            <a:r>
              <a:rPr lang="en-US" sz="1100" i="1" dirty="0">
                <a:solidFill>
                  <a:schemeClr val="tx2"/>
                </a:solidFill>
              </a:rPr>
              <a:t>(footnote for Mark 1:15 in the Recovery Version of the Bible)</a:t>
            </a:r>
          </a:p>
          <a:p>
            <a:pPr marL="0" indent="0" algn="just">
              <a:lnSpc>
                <a:spcPct val="100000"/>
              </a:lnSpc>
              <a:buNone/>
            </a:pPr>
            <a:r>
              <a:rPr lang="en-US" sz="1200" b="1" dirty="0">
                <a:solidFill>
                  <a:schemeClr val="tx2"/>
                </a:solidFill>
              </a:rPr>
              <a:t>The development of the kingdom is the growth of the divine life in us.</a:t>
            </a:r>
          </a:p>
          <a:p>
            <a:pPr>
              <a:lnSpc>
                <a:spcPts val="1250"/>
              </a:lnSpc>
              <a:buClr>
                <a:schemeClr val="tx2"/>
              </a:buClr>
              <a:buSzPct val="110000"/>
              <a:buFont typeface="Wingdings" panose="05000000000000000000" pitchFamily="2" charset="2"/>
              <a:buChar char="§"/>
            </a:pPr>
            <a:r>
              <a:rPr lang="en-US" sz="1200" b="1" dirty="0">
                <a:solidFill>
                  <a:schemeClr val="tx2"/>
                </a:solidFill>
              </a:rPr>
              <a:t>1 Corinthians 3:6-7 </a:t>
            </a:r>
            <a:r>
              <a:rPr lang="en-US" sz="1200" dirty="0">
                <a:solidFill>
                  <a:schemeClr val="tx2"/>
                </a:solidFill>
              </a:rPr>
              <a:t>I planted, Apollos watered, but God caused the growth. </a:t>
            </a:r>
            <a:r>
              <a:rPr lang="en-US" sz="1200" b="1" dirty="0">
                <a:solidFill>
                  <a:schemeClr val="tx2"/>
                </a:solidFill>
              </a:rPr>
              <a:t>7</a:t>
            </a:r>
            <a:r>
              <a:rPr lang="en-US" sz="1200" dirty="0">
                <a:solidFill>
                  <a:schemeClr val="tx2"/>
                </a:solidFill>
              </a:rPr>
              <a:t> So then neither is he who plants anything nor he who waters, but God who causes the growth.</a:t>
            </a:r>
          </a:p>
          <a:p>
            <a:pPr>
              <a:lnSpc>
                <a:spcPts val="1250"/>
              </a:lnSpc>
              <a:buClr>
                <a:schemeClr val="tx2"/>
              </a:buClr>
              <a:buSzPct val="110000"/>
              <a:buFont typeface="Wingdings" panose="05000000000000000000" pitchFamily="2" charset="2"/>
              <a:buChar char="§"/>
            </a:pPr>
            <a:r>
              <a:rPr lang="en-US" sz="1200" dirty="0">
                <a:solidFill>
                  <a:schemeClr val="tx2"/>
                </a:solidFill>
              </a:rPr>
              <a:t>[In Mark 4:26, the seed is] the seed of the divine life (1 John 3:9; 1 Pet. 1:23) sown into the Slave-Savior’s believers, indicating that the kingdom of God, which is the issue and goal of the Slave-Savior’s gospel, and the church in this age (Rom. 14:17) are a matter of life, the life of God, which sprouts, grows, bears fruit, matures, and produces a harvest; they are not a matter of lifeless organization produced through man’s wisdom and ability. </a:t>
            </a:r>
            <a:r>
              <a:rPr lang="en-US" sz="1100" i="1" dirty="0">
                <a:solidFill>
                  <a:schemeClr val="tx2"/>
                </a:solidFill>
              </a:rPr>
              <a:t>(footnote for Mark 4:26 in the Recovery Version of the Bible)</a:t>
            </a:r>
            <a:endParaRPr lang="en-US" sz="1200" i="1" dirty="0">
              <a:solidFill>
                <a:schemeClr val="tx2"/>
              </a:solidFill>
            </a:endParaRP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0" rIns="182880" bIns="91440" rtlCol="0" anchor="ctr">
            <a:normAutofit/>
          </a:bodyPr>
          <a:lstStyle/>
          <a:p>
            <a:pPr marL="285750" indent="-285750">
              <a:spcBef>
                <a:spcPts val="500"/>
              </a:spcBef>
              <a:spcAft>
                <a:spcPts val="500"/>
              </a:spcAft>
              <a:buFont typeface="Arial" panose="020B0604020202020204" pitchFamily="34" charset="0"/>
              <a:buChar char="•"/>
            </a:pPr>
            <a:r>
              <a:rPr lang="en-US" sz="1600" dirty="0">
                <a:solidFill>
                  <a:schemeClr val="tx2"/>
                </a:solidFill>
              </a:rPr>
              <a:t>What spiritual insight do you have from reading Matthew 13:3-23?</a:t>
            </a:r>
            <a:endParaRPr lang="en-US" dirty="0">
              <a:solidFill>
                <a:schemeClr val="tx2"/>
              </a:solidFill>
            </a:endParaRPr>
          </a:p>
          <a:p>
            <a:pPr marL="285750" indent="-285750">
              <a:spcBef>
                <a:spcPts val="500"/>
              </a:spcBef>
              <a:spcAft>
                <a:spcPts val="500"/>
              </a:spcAft>
              <a:buFont typeface="Arial" panose="020B0604020202020204" pitchFamily="34" charset="0"/>
              <a:buChar char="•"/>
            </a:pPr>
            <a:r>
              <a:rPr lang="en-US" sz="1600" dirty="0">
                <a:solidFill>
                  <a:schemeClr val="tx2"/>
                </a:solidFill>
              </a:rPr>
              <a:t>How</a:t>
            </a:r>
            <a:r>
              <a:rPr lang="en-US" sz="1600" dirty="0">
                <a:solidFill>
                  <a:schemeClr val="tx2"/>
                </a:solidFill>
                <a:ea typeface="+mn-lt"/>
                <a:cs typeface="+mn-lt"/>
              </a:rPr>
              <a:t> are the verses in 1 Corinthians 3:6-7 related to the verses in Matthew and Mark?</a:t>
            </a:r>
            <a:endParaRPr lang="en-US" dirty="0">
              <a:solidFill>
                <a:schemeClr val="tx2"/>
              </a:solidFill>
            </a:endParaRPr>
          </a:p>
          <a:p>
            <a:pPr marL="285750" indent="-285750">
              <a:spcBef>
                <a:spcPts val="500"/>
              </a:spcBef>
              <a:spcAft>
                <a:spcPts val="500"/>
              </a:spcAft>
              <a:buFont typeface="Arial" panose="020B0604020202020204" pitchFamily="34" charset="0"/>
              <a:buChar char="•"/>
            </a:pPr>
            <a:endParaRPr lang="en-US" sz="1600">
              <a:solidFill>
                <a:schemeClr val="tx2"/>
              </a:solidFill>
              <a:ea typeface="+mn-lt"/>
              <a:cs typeface="+mn-lt"/>
            </a:endParaRPr>
          </a:p>
        </p:txBody>
      </p:sp>
    </p:spTree>
    <p:extLst>
      <p:ext uri="{BB962C8B-B14F-4D97-AF65-F5344CB8AC3E}">
        <p14:creationId xmlns:p14="http://schemas.microsoft.com/office/powerpoint/2010/main" val="9264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dirty="0">
                <a:solidFill>
                  <a:schemeClr val="tx2"/>
                </a:solidFill>
              </a:rPr>
              <a:t>Christ the King is Literally now in Us</a:t>
            </a:r>
            <a:endParaRPr lang="en-US" dirty="0">
              <a:solidFill>
                <a:schemeClr val="tx2"/>
              </a:solidFill>
              <a:cs typeface="Posterama"/>
            </a:endParaRP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3" y="1688013"/>
            <a:ext cx="8095153" cy="4998269"/>
          </a:xfrm>
          <a:noFill/>
          <a:ln>
            <a:noFill/>
          </a:ln>
        </p:spPr>
        <p:style>
          <a:lnRef idx="0">
            <a:scrgbClr r="0" g="0" b="0"/>
          </a:lnRef>
          <a:fillRef idx="0">
            <a:scrgbClr r="0" g="0" b="0"/>
          </a:fillRef>
          <a:effectRef idx="0">
            <a:scrgbClr r="0" g="0" b="0"/>
          </a:effectRef>
          <a:fontRef idx="minor">
            <a:schemeClr val="accent3"/>
          </a:fontRef>
        </p:style>
        <p:txBody>
          <a:bodyPr anchor="t">
            <a:normAutofit/>
          </a:bodyPr>
          <a:lstStyle/>
          <a:p>
            <a:pPr marL="0" indent="0">
              <a:lnSpc>
                <a:spcPct val="120000"/>
              </a:lnSpc>
              <a:buNone/>
            </a:pPr>
            <a:r>
              <a:rPr lang="en-US" sz="1400" b="1" dirty="0">
                <a:solidFill>
                  <a:schemeClr val="tx2"/>
                </a:solidFill>
              </a:rPr>
              <a:t>John 3:5 </a:t>
            </a:r>
            <a:r>
              <a:rPr lang="en-US" sz="1400" dirty="0">
                <a:solidFill>
                  <a:schemeClr val="tx2"/>
                </a:solidFill>
              </a:rPr>
              <a:t>Jesus answered, Truly, truly, I say to you, Unless one is </a:t>
            </a:r>
            <a:r>
              <a:rPr lang="en-US" sz="1400" b="1" dirty="0">
                <a:solidFill>
                  <a:schemeClr val="tx2"/>
                </a:solidFill>
              </a:rPr>
              <a:t>born of water and the Spirit</a:t>
            </a:r>
            <a:r>
              <a:rPr lang="en-US" sz="1400" dirty="0">
                <a:solidFill>
                  <a:schemeClr val="tx2"/>
                </a:solidFill>
              </a:rPr>
              <a:t>, he cannot</a:t>
            </a:r>
            <a:br>
              <a:rPr lang="en-US" sz="1400" dirty="0">
                <a:solidFill>
                  <a:schemeClr val="tx2"/>
                </a:solidFill>
              </a:rPr>
            </a:br>
            <a:r>
              <a:rPr lang="en-US" sz="1400" b="1" dirty="0">
                <a:solidFill>
                  <a:schemeClr val="tx2"/>
                </a:solidFill>
              </a:rPr>
              <a:t>enter into the kingdom of God.</a:t>
            </a:r>
          </a:p>
          <a:p>
            <a:pPr marL="0" indent="0">
              <a:lnSpc>
                <a:spcPct val="120000"/>
              </a:lnSpc>
              <a:buNone/>
            </a:pPr>
            <a:r>
              <a:rPr lang="en-US" sz="1400" b="1" dirty="0">
                <a:solidFill>
                  <a:schemeClr val="tx2"/>
                </a:solidFill>
              </a:rPr>
              <a:t>1 Peter 1:23</a:t>
            </a:r>
            <a:r>
              <a:rPr lang="en-US" sz="1400" dirty="0">
                <a:solidFill>
                  <a:schemeClr val="tx2"/>
                </a:solidFill>
              </a:rPr>
              <a:t> Having been </a:t>
            </a:r>
            <a:r>
              <a:rPr lang="en-US" sz="1400" b="1" dirty="0">
                <a:solidFill>
                  <a:schemeClr val="tx2"/>
                </a:solidFill>
              </a:rPr>
              <a:t>regenerated not of corruptible seed but of incorruptible</a:t>
            </a:r>
            <a:r>
              <a:rPr lang="en-US" sz="1400" dirty="0">
                <a:solidFill>
                  <a:schemeClr val="tx2"/>
                </a:solidFill>
              </a:rPr>
              <a:t>, through the living and abiding word of God.</a:t>
            </a:r>
            <a:endParaRPr lang="en-US" sz="2400" dirty="0">
              <a:solidFill>
                <a:schemeClr val="tx2"/>
              </a:solidFill>
            </a:endParaRPr>
          </a:p>
          <a:p>
            <a:pPr marL="0" indent="0">
              <a:lnSpc>
                <a:spcPct val="120000"/>
              </a:lnSpc>
              <a:buClr>
                <a:schemeClr val="tx2"/>
              </a:buClr>
              <a:buSzPct val="110000"/>
              <a:buNone/>
            </a:pPr>
            <a:r>
              <a:rPr lang="en-US" sz="1400" b="1" dirty="0">
                <a:solidFill>
                  <a:schemeClr val="tx2"/>
                </a:solidFill>
              </a:rPr>
              <a:t>1 John 3:9</a:t>
            </a:r>
            <a:r>
              <a:rPr lang="en-US" sz="1400" dirty="0">
                <a:solidFill>
                  <a:schemeClr val="tx2"/>
                </a:solidFill>
              </a:rPr>
              <a:t> Everyone who has been begotten of God does not practice sin, because </a:t>
            </a:r>
            <a:r>
              <a:rPr lang="en-US" sz="1400" b="1" dirty="0">
                <a:solidFill>
                  <a:schemeClr val="tx2"/>
                </a:solidFill>
              </a:rPr>
              <a:t>His seed abides in him</a:t>
            </a:r>
            <a:r>
              <a:rPr lang="en-US" sz="1400" dirty="0">
                <a:solidFill>
                  <a:schemeClr val="tx2"/>
                </a:solidFill>
              </a:rPr>
              <a:t>; and he cannot sin, because he has been </a:t>
            </a:r>
            <a:r>
              <a:rPr lang="en-US" sz="1400" b="1" dirty="0">
                <a:solidFill>
                  <a:schemeClr val="tx2"/>
                </a:solidFill>
              </a:rPr>
              <a:t>begotten of God</a:t>
            </a:r>
            <a:r>
              <a:rPr lang="en-US" sz="1400" dirty="0">
                <a:solidFill>
                  <a:schemeClr val="tx2"/>
                </a:solidFill>
              </a:rPr>
              <a:t>.</a:t>
            </a:r>
          </a:p>
          <a:p>
            <a:pPr marL="0" indent="0">
              <a:lnSpc>
                <a:spcPct val="120000"/>
              </a:lnSpc>
              <a:buClr>
                <a:schemeClr val="tx2"/>
              </a:buClr>
              <a:buSzPct val="110000"/>
              <a:buNone/>
            </a:pPr>
            <a:r>
              <a:rPr lang="en-US" sz="1400" b="1" dirty="0">
                <a:solidFill>
                  <a:schemeClr val="tx2"/>
                </a:solidFill>
              </a:rPr>
              <a:t>Gal. 2:20</a:t>
            </a:r>
            <a:r>
              <a:rPr lang="en-US" sz="1400" dirty="0">
                <a:solidFill>
                  <a:schemeClr val="tx2"/>
                </a:solidFill>
              </a:rPr>
              <a:t> I am crucified with Christ; and it is no longer I who live, but </a:t>
            </a:r>
            <a:r>
              <a:rPr lang="en-US" sz="1400" b="1" dirty="0">
                <a:solidFill>
                  <a:schemeClr val="tx2"/>
                </a:solidFill>
              </a:rPr>
              <a:t>it is Christ who lives in me</a:t>
            </a:r>
            <a:r>
              <a:rPr lang="en-US" sz="1400" dirty="0">
                <a:solidFill>
                  <a:schemeClr val="tx2"/>
                </a:solidFill>
              </a:rPr>
              <a:t>; and the life which I now live in the flesh I live in faith, the faith of the Son of God, who loved me and gave Himself up for me.</a:t>
            </a:r>
          </a:p>
          <a:p>
            <a:pPr marL="0" indent="0">
              <a:lnSpc>
                <a:spcPct val="120000"/>
              </a:lnSpc>
              <a:buNone/>
            </a:pPr>
            <a:r>
              <a:rPr lang="en-US" sz="1400" b="1" dirty="0">
                <a:solidFill>
                  <a:schemeClr val="tx2"/>
                </a:solidFill>
              </a:rPr>
              <a:t>Matthew 13:8 </a:t>
            </a:r>
            <a:r>
              <a:rPr lang="en-US" sz="1400" dirty="0">
                <a:solidFill>
                  <a:schemeClr val="tx2"/>
                </a:solidFill>
              </a:rPr>
              <a:t>But others fell on </a:t>
            </a:r>
            <a:r>
              <a:rPr lang="en-US" sz="1400" b="1" dirty="0">
                <a:solidFill>
                  <a:schemeClr val="tx2"/>
                </a:solidFill>
              </a:rPr>
              <a:t>the good earth</a:t>
            </a:r>
            <a:r>
              <a:rPr lang="en-US" sz="1400" dirty="0">
                <a:solidFill>
                  <a:schemeClr val="tx2"/>
                </a:solidFill>
              </a:rPr>
              <a:t> and yielded fruit, one a hundredfold, and one sixtyfold, and one thirtyfold.</a:t>
            </a:r>
          </a:p>
          <a:p>
            <a:pPr>
              <a:lnSpc>
                <a:spcPct val="120000"/>
              </a:lnSpc>
              <a:buClr>
                <a:schemeClr val="tx2"/>
              </a:buClr>
              <a:buSzPct val="110000"/>
              <a:buFont typeface="Wingdings" panose="05000000000000000000" pitchFamily="2" charset="2"/>
              <a:buChar char="§"/>
            </a:pPr>
            <a:r>
              <a:rPr lang="en-US" sz="1400" dirty="0">
                <a:solidFill>
                  <a:schemeClr val="tx2"/>
                </a:solidFill>
              </a:rPr>
              <a:t>We need to have a soft heart to receive the Lord and have Him grow in us. </a:t>
            </a:r>
          </a:p>
          <a:p>
            <a:pPr>
              <a:lnSpc>
                <a:spcPct val="120000"/>
              </a:lnSpc>
              <a:buClr>
                <a:schemeClr val="tx2"/>
              </a:buClr>
              <a:buSzPct val="110000"/>
              <a:buFont typeface="Wingdings" panose="05000000000000000000" pitchFamily="2" charset="2"/>
              <a:buChar char="§"/>
            </a:pPr>
            <a:r>
              <a:rPr lang="en-US" sz="1400" dirty="0">
                <a:solidFill>
                  <a:schemeClr val="tx2"/>
                </a:solidFill>
              </a:rPr>
              <a:t>The good earth in Matthew 13 is the good heart. This good heart is necessary so that God’s divine life can grow in us. </a:t>
            </a: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274320" rIns="182880" bIns="274320" rtlCol="0" anchor="ctr">
            <a:normAutofit/>
          </a:bodyPr>
          <a:lstStyle/>
          <a:p>
            <a:pPr marL="285750" indent="-285750">
              <a:spcBef>
                <a:spcPts val="500"/>
              </a:spcBef>
              <a:spcAft>
                <a:spcPts val="500"/>
              </a:spcAft>
              <a:buFont typeface="Arial" panose="020B0604020202020204" pitchFamily="34" charset="0"/>
              <a:buChar char="•"/>
            </a:pPr>
            <a:r>
              <a:rPr lang="en-US" sz="1600" dirty="0">
                <a:solidFill>
                  <a:schemeClr val="tx2"/>
                </a:solidFill>
              </a:rPr>
              <a:t>How would you describe the good heart that receives the Lord and that is necessary for the growth in life?</a:t>
            </a:r>
            <a:endParaRPr lang="en-US" dirty="0">
              <a:solidFill>
                <a:schemeClr val="tx2"/>
              </a:solidFill>
            </a:endParaRPr>
          </a:p>
        </p:txBody>
      </p:sp>
    </p:spTree>
    <p:extLst>
      <p:ext uri="{BB962C8B-B14F-4D97-AF65-F5344CB8AC3E}">
        <p14:creationId xmlns:p14="http://schemas.microsoft.com/office/powerpoint/2010/main" val="331940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ectangle 9">
            <a:extLst>
              <a:ext uri="{FF2B5EF4-FFF2-40B4-BE49-F238E27FC236}">
                <a16:creationId xmlns:a16="http://schemas.microsoft.com/office/drawing/2014/main" id="{43517DAF-BA0B-48C9-8544-2D295C68F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22269" y="-284218"/>
            <a:ext cx="568289" cy="568289"/>
          </a:xfrm>
          <a:prstGeom prst="rtTriangl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13">
            <a:extLst>
              <a:ext uri="{FF2B5EF4-FFF2-40B4-BE49-F238E27FC236}">
                <a16:creationId xmlns:a16="http://schemas.microsoft.com/office/drawing/2014/main" id="{320AB72C-20FB-424A-B116-9771F33F0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4" y="4062405"/>
            <a:ext cx="3509907" cy="2795595"/>
          </a:xfrm>
          <a:custGeom>
            <a:avLst/>
            <a:gdLst>
              <a:gd name="connsiteX0" fmla="*/ 1060477 w 3509907"/>
              <a:gd name="connsiteY0" fmla="*/ 0 h 2795595"/>
              <a:gd name="connsiteX1" fmla="*/ 3509907 w 3509907"/>
              <a:gd name="connsiteY1" fmla="*/ 2449430 h 2795595"/>
              <a:gd name="connsiteX2" fmla="*/ 3497261 w 3509907"/>
              <a:gd name="connsiteY2" fmla="*/ 2699870 h 2795595"/>
              <a:gd name="connsiteX3" fmla="*/ 3482652 w 3509907"/>
              <a:gd name="connsiteY3" fmla="*/ 2795595 h 2795595"/>
              <a:gd name="connsiteX4" fmla="*/ 2653271 w 3509907"/>
              <a:gd name="connsiteY4" fmla="*/ 2795595 h 2795595"/>
              <a:gd name="connsiteX5" fmla="*/ 2657790 w 3509907"/>
              <a:gd name="connsiteY5" fmla="*/ 2778020 h 2795595"/>
              <a:gd name="connsiteX6" fmla="*/ 2690914 w 3509907"/>
              <a:gd name="connsiteY6" fmla="*/ 2449430 h 2795595"/>
              <a:gd name="connsiteX7" fmla="*/ 1060476 w 3509907"/>
              <a:gd name="connsiteY7" fmla="*/ 818992 h 2795595"/>
              <a:gd name="connsiteX8" fmla="*/ 23366 w 3509907"/>
              <a:gd name="connsiteY8" fmla="*/ 1191305 h 2795595"/>
              <a:gd name="connsiteX9" fmla="*/ 0 w 3509907"/>
              <a:gd name="connsiteY9" fmla="*/ 1212542 h 2795595"/>
              <a:gd name="connsiteX10" fmla="*/ 0 w 3509907"/>
              <a:gd name="connsiteY10" fmla="*/ 244056 h 2795595"/>
              <a:gd name="connsiteX11" fmla="*/ 107048 w 3509907"/>
              <a:gd name="connsiteY11" fmla="*/ 192489 h 2795595"/>
              <a:gd name="connsiteX12" fmla="*/ 1060477 w 3509907"/>
              <a:gd name="connsiteY12" fmla="*/ 0 h 2795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09907" h="2795595">
                <a:moveTo>
                  <a:pt x="1060477" y="0"/>
                </a:moveTo>
                <a:cubicBezTo>
                  <a:pt x="2413260" y="0"/>
                  <a:pt x="3509907" y="1096647"/>
                  <a:pt x="3509907" y="2449430"/>
                </a:cubicBezTo>
                <a:cubicBezTo>
                  <a:pt x="3509907" y="2533979"/>
                  <a:pt x="3505624" y="2617528"/>
                  <a:pt x="3497261" y="2699870"/>
                </a:cubicBezTo>
                <a:lnTo>
                  <a:pt x="3482652" y="2795595"/>
                </a:lnTo>
                <a:lnTo>
                  <a:pt x="2653271" y="2795595"/>
                </a:lnTo>
                <a:lnTo>
                  <a:pt x="2657790" y="2778020"/>
                </a:lnTo>
                <a:cubicBezTo>
                  <a:pt x="2679509" y="2671883"/>
                  <a:pt x="2690914" y="2561988"/>
                  <a:pt x="2690914" y="2449430"/>
                </a:cubicBezTo>
                <a:cubicBezTo>
                  <a:pt x="2690914" y="1548964"/>
                  <a:pt x="1960942" y="818992"/>
                  <a:pt x="1060476" y="818992"/>
                </a:cubicBezTo>
                <a:cubicBezTo>
                  <a:pt x="666522" y="818992"/>
                  <a:pt x="305202" y="958713"/>
                  <a:pt x="23366" y="1191305"/>
                </a:cubicBezTo>
                <a:lnTo>
                  <a:pt x="0" y="1212542"/>
                </a:lnTo>
                <a:lnTo>
                  <a:pt x="0" y="244056"/>
                </a:lnTo>
                <a:lnTo>
                  <a:pt x="107048" y="192489"/>
                </a:lnTo>
                <a:cubicBezTo>
                  <a:pt x="400094" y="68541"/>
                  <a:pt x="722282" y="0"/>
                  <a:pt x="1060477" y="0"/>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15">
            <a:extLst>
              <a:ext uri="{FF2B5EF4-FFF2-40B4-BE49-F238E27FC236}">
                <a16:creationId xmlns:a16="http://schemas.microsoft.com/office/drawing/2014/main" id="{9E38EE1F-4E4B-4F57-B909-C42294E312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90211" y="5571906"/>
            <a:ext cx="4039677" cy="1269438"/>
          </a:xfrm>
          <a:custGeom>
            <a:avLst/>
            <a:gdLst>
              <a:gd name="connsiteX0" fmla="*/ 2019838 w 4039677"/>
              <a:gd name="connsiteY0" fmla="*/ 0 h 1269438"/>
              <a:gd name="connsiteX1" fmla="*/ 3994238 w 4039677"/>
              <a:gd name="connsiteY1" fmla="*/ 1175114 h 1269438"/>
              <a:gd name="connsiteX2" fmla="*/ 4039677 w 4039677"/>
              <a:gd name="connsiteY2" fmla="*/ 1269438 h 1269438"/>
              <a:gd name="connsiteX3" fmla="*/ 3004689 w 4039677"/>
              <a:gd name="connsiteY3" fmla="*/ 1269438 h 1269438"/>
              <a:gd name="connsiteX4" fmla="*/ 3000461 w 4039677"/>
              <a:gd name="connsiteY4" fmla="*/ 1264787 h 1269438"/>
              <a:gd name="connsiteX5" fmla="*/ 2019838 w 4039677"/>
              <a:gd name="connsiteY5" fmla="*/ 858599 h 1269438"/>
              <a:gd name="connsiteX6" fmla="*/ 1039216 w 4039677"/>
              <a:gd name="connsiteY6" fmla="*/ 1264787 h 1269438"/>
              <a:gd name="connsiteX7" fmla="*/ 1034988 w 4039677"/>
              <a:gd name="connsiteY7" fmla="*/ 1269438 h 1269438"/>
              <a:gd name="connsiteX8" fmla="*/ 0 w 4039677"/>
              <a:gd name="connsiteY8" fmla="*/ 1269438 h 1269438"/>
              <a:gd name="connsiteX9" fmla="*/ 45438 w 4039677"/>
              <a:gd name="connsiteY9" fmla="*/ 1175114 h 1269438"/>
              <a:gd name="connsiteX10" fmla="*/ 2019838 w 4039677"/>
              <a:gd name="connsiteY10" fmla="*/ 0 h 126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39677" h="1269438">
                <a:moveTo>
                  <a:pt x="2019838" y="0"/>
                </a:moveTo>
                <a:cubicBezTo>
                  <a:pt x="2872410" y="0"/>
                  <a:pt x="3614002" y="475164"/>
                  <a:pt x="3994238" y="1175114"/>
                </a:cubicBezTo>
                <a:lnTo>
                  <a:pt x="4039677" y="1269438"/>
                </a:lnTo>
                <a:lnTo>
                  <a:pt x="3004689" y="1269438"/>
                </a:lnTo>
                <a:lnTo>
                  <a:pt x="3000461" y="1264787"/>
                </a:lnTo>
                <a:cubicBezTo>
                  <a:pt x="2749498" y="1013823"/>
                  <a:pt x="2402795" y="858599"/>
                  <a:pt x="2019838" y="858599"/>
                </a:cubicBezTo>
                <a:cubicBezTo>
                  <a:pt x="1636881" y="858599"/>
                  <a:pt x="1290179" y="1013823"/>
                  <a:pt x="1039216" y="1264787"/>
                </a:cubicBezTo>
                <a:lnTo>
                  <a:pt x="1034988" y="1269438"/>
                </a:lnTo>
                <a:lnTo>
                  <a:pt x="0" y="1269438"/>
                </a:lnTo>
                <a:lnTo>
                  <a:pt x="45438" y="1175114"/>
                </a:lnTo>
                <a:cubicBezTo>
                  <a:pt x="425674" y="475164"/>
                  <a:pt x="1167266" y="0"/>
                  <a:pt x="2019838"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9" name="Straight Connector 1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03D3DA1-79AE-F088-BA85-65122E458630}"/>
              </a:ext>
            </a:extLst>
          </p:cNvPr>
          <p:cNvSpPr>
            <a:spLocks noGrp="1"/>
          </p:cNvSpPr>
          <p:nvPr>
            <p:ph type="title"/>
          </p:nvPr>
        </p:nvSpPr>
        <p:spPr>
          <a:xfrm>
            <a:off x="580733" y="731701"/>
            <a:ext cx="10545880" cy="504783"/>
          </a:xfrm>
        </p:spPr>
        <p:txBody>
          <a:bodyPr anchor="t">
            <a:normAutofit fontScale="90000"/>
          </a:bodyPr>
          <a:lstStyle/>
          <a:p>
            <a:r>
              <a:rPr lang="en-US">
                <a:solidFill>
                  <a:schemeClr val="tx2"/>
                </a:solidFill>
              </a:rPr>
              <a:t>The Expansion of Christ the King</a:t>
            </a:r>
            <a:endParaRPr lang="en-US">
              <a:solidFill>
                <a:schemeClr val="tx2"/>
              </a:solidFill>
              <a:cs typeface="Posterama"/>
            </a:endParaRPr>
          </a:p>
        </p:txBody>
      </p:sp>
      <p:sp>
        <p:nvSpPr>
          <p:cNvPr id="3" name="Content Placeholder 2">
            <a:extLst>
              <a:ext uri="{FF2B5EF4-FFF2-40B4-BE49-F238E27FC236}">
                <a16:creationId xmlns:a16="http://schemas.microsoft.com/office/drawing/2014/main" id="{2177EA47-1E18-DC23-12AD-3474AE658EDF}"/>
              </a:ext>
            </a:extLst>
          </p:cNvPr>
          <p:cNvSpPr>
            <a:spLocks noGrp="1"/>
          </p:cNvSpPr>
          <p:nvPr>
            <p:ph idx="1"/>
          </p:nvPr>
        </p:nvSpPr>
        <p:spPr>
          <a:xfrm>
            <a:off x="580731" y="1487791"/>
            <a:ext cx="8244463" cy="5198490"/>
          </a:xfrm>
          <a:noFill/>
          <a:ln>
            <a:noFill/>
          </a:ln>
        </p:spPr>
        <p:style>
          <a:lnRef idx="0">
            <a:scrgbClr r="0" g="0" b="0"/>
          </a:lnRef>
          <a:fillRef idx="0">
            <a:scrgbClr r="0" g="0" b="0"/>
          </a:fillRef>
          <a:effectRef idx="0">
            <a:scrgbClr r="0" g="0" b="0"/>
          </a:effectRef>
          <a:fontRef idx="minor">
            <a:schemeClr val="accent3"/>
          </a:fontRef>
        </p:style>
        <p:txBody>
          <a:bodyPr bIns="45720" anchor="t">
            <a:noAutofit/>
          </a:bodyPr>
          <a:lstStyle/>
          <a:p>
            <a:pPr marL="0" indent="0">
              <a:lnSpc>
                <a:spcPts val="1250"/>
              </a:lnSpc>
              <a:spcBef>
                <a:spcPts val="600"/>
              </a:spcBef>
              <a:buClr>
                <a:schemeClr val="tx2"/>
              </a:buClr>
              <a:buSzPct val="110000"/>
              <a:buNone/>
            </a:pPr>
            <a:r>
              <a:rPr lang="en-US" sz="1200" b="1" dirty="0">
                <a:solidFill>
                  <a:schemeClr val="tx2"/>
                </a:solidFill>
              </a:rPr>
              <a:t>His expansion is not in Himself but in us.</a:t>
            </a:r>
            <a:endParaRPr lang="en-US" sz="1200" dirty="0">
              <a:solidFill>
                <a:schemeClr val="tx2"/>
              </a:solidFill>
            </a:endParaRPr>
          </a:p>
          <a:p>
            <a:pPr marL="0" indent="0">
              <a:lnSpc>
                <a:spcPts val="1250"/>
              </a:lnSpc>
              <a:spcBef>
                <a:spcPts val="600"/>
              </a:spcBef>
              <a:buNone/>
            </a:pPr>
            <a:r>
              <a:rPr lang="en-US" sz="1200" dirty="0">
                <a:solidFill>
                  <a:schemeClr val="tx2"/>
                </a:solidFill>
              </a:rPr>
              <a:t>Christ, who is God, cannot grow in Himself. He's already infinitely large and boundless. But when He enters into us, that is His increase. Furthermore, He grows within us by spreading into all the parts of our inner being.</a:t>
            </a:r>
          </a:p>
          <a:p>
            <a:pPr>
              <a:lnSpc>
                <a:spcPts val="1250"/>
              </a:lnSpc>
              <a:buNone/>
            </a:pPr>
            <a:r>
              <a:rPr lang="en-US" sz="1200" b="1" dirty="0">
                <a:solidFill>
                  <a:schemeClr val="tx2"/>
                </a:solidFill>
              </a:rPr>
              <a:t>The Kingdom is a matter of the growth in life.</a:t>
            </a:r>
          </a:p>
          <a:p>
            <a:pPr marL="0" indent="0" algn="just">
              <a:lnSpc>
                <a:spcPts val="1250"/>
              </a:lnSpc>
              <a:buNone/>
            </a:pPr>
            <a:r>
              <a:rPr lang="en-US" sz="1200" b="1" dirty="0">
                <a:solidFill>
                  <a:schemeClr val="tx2"/>
                </a:solidFill>
                <a:ea typeface="+mn-lt"/>
                <a:cs typeface="+mn-lt"/>
              </a:rPr>
              <a:t>Mark 4:26-29</a:t>
            </a:r>
            <a:r>
              <a:rPr lang="en-US" sz="1200" dirty="0">
                <a:solidFill>
                  <a:schemeClr val="tx2"/>
                </a:solidFill>
                <a:ea typeface="+mn-lt"/>
                <a:cs typeface="+mn-lt"/>
              </a:rPr>
              <a:t> And He said, So is the kingdom of God: as if a man cast seed on the earth, </a:t>
            </a:r>
            <a:r>
              <a:rPr lang="en-US" sz="1200" b="1" dirty="0">
                <a:solidFill>
                  <a:schemeClr val="tx2"/>
                </a:solidFill>
                <a:ea typeface="+mn-lt"/>
                <a:cs typeface="+mn-lt"/>
              </a:rPr>
              <a:t>27</a:t>
            </a:r>
            <a:r>
              <a:rPr lang="en-US" sz="1200" dirty="0">
                <a:solidFill>
                  <a:schemeClr val="tx2"/>
                </a:solidFill>
                <a:ea typeface="+mn-lt"/>
                <a:cs typeface="+mn-lt"/>
              </a:rPr>
              <a:t> And sleeps and rises night and day, and the seed sprouts and lengthens — how, he does not know. </a:t>
            </a:r>
            <a:r>
              <a:rPr lang="en-US" sz="1200" b="1" dirty="0">
                <a:solidFill>
                  <a:schemeClr val="tx2"/>
                </a:solidFill>
                <a:ea typeface="+mn-lt"/>
                <a:cs typeface="+mn-lt"/>
              </a:rPr>
              <a:t>28</a:t>
            </a:r>
            <a:r>
              <a:rPr lang="en-US" sz="1200" dirty="0">
                <a:solidFill>
                  <a:schemeClr val="tx2"/>
                </a:solidFill>
                <a:ea typeface="+mn-lt"/>
                <a:cs typeface="+mn-lt"/>
              </a:rPr>
              <a:t> The earth bears fruit by itself: first a blade, then an ear, then full grain in the ear. </a:t>
            </a:r>
            <a:r>
              <a:rPr lang="en-US" sz="1200" b="1" dirty="0">
                <a:solidFill>
                  <a:schemeClr val="tx2"/>
                </a:solidFill>
                <a:ea typeface="+mn-lt"/>
                <a:cs typeface="+mn-lt"/>
              </a:rPr>
              <a:t>29</a:t>
            </a:r>
            <a:r>
              <a:rPr lang="en-US" sz="1200" dirty="0">
                <a:solidFill>
                  <a:schemeClr val="tx2"/>
                </a:solidFill>
                <a:ea typeface="+mn-lt"/>
                <a:cs typeface="+mn-lt"/>
              </a:rPr>
              <a:t> But when the fruit is ripe, immediately he sends forth the sickle, because the harvest has come.</a:t>
            </a:r>
          </a:p>
          <a:p>
            <a:pPr>
              <a:lnSpc>
                <a:spcPts val="1250"/>
              </a:lnSpc>
              <a:buNone/>
            </a:pPr>
            <a:r>
              <a:rPr lang="en-US" sz="1200" b="1" dirty="0">
                <a:solidFill>
                  <a:schemeClr val="tx2"/>
                </a:solidFill>
              </a:rPr>
              <a:t>What chokes the growth of life in us: Anxiety</a:t>
            </a:r>
          </a:p>
          <a:p>
            <a:pPr marL="0" indent="0" algn="just">
              <a:lnSpc>
                <a:spcPts val="1250"/>
              </a:lnSpc>
              <a:buNone/>
            </a:pPr>
            <a:r>
              <a:rPr lang="en-US" sz="1200" b="1" dirty="0">
                <a:solidFill>
                  <a:schemeClr val="tx2"/>
                </a:solidFill>
                <a:ea typeface="+mn-lt"/>
                <a:cs typeface="+mn-lt"/>
              </a:rPr>
              <a:t>Matthew 13:7</a:t>
            </a:r>
            <a:r>
              <a:rPr lang="en-US" sz="1200" dirty="0">
                <a:solidFill>
                  <a:schemeClr val="tx2"/>
                </a:solidFill>
                <a:ea typeface="+mn-lt"/>
                <a:cs typeface="+mn-lt"/>
              </a:rPr>
              <a:t> And others fell on the thorns, and the thorns came up and choked them.</a:t>
            </a:r>
          </a:p>
          <a:p>
            <a:pPr marL="0" indent="0" algn="just">
              <a:lnSpc>
                <a:spcPts val="1250"/>
              </a:lnSpc>
              <a:buNone/>
            </a:pPr>
            <a:r>
              <a:rPr lang="en-US" sz="1200" b="1" dirty="0">
                <a:solidFill>
                  <a:schemeClr val="tx2"/>
                </a:solidFill>
                <a:ea typeface="+mn-lt"/>
                <a:cs typeface="+mn-lt"/>
              </a:rPr>
              <a:t>Matthew 13:22</a:t>
            </a:r>
            <a:r>
              <a:rPr lang="en-US" sz="1200" dirty="0">
                <a:solidFill>
                  <a:schemeClr val="tx2"/>
                </a:solidFill>
                <a:ea typeface="+mn-lt"/>
                <a:cs typeface="+mn-lt"/>
              </a:rPr>
              <a:t> And the one sown in the thorns, this is he who hears the word, and the anxiety of the age and the deceitfulness of riches utterly choke the word, and it becomes unfruitful.</a:t>
            </a:r>
          </a:p>
          <a:p>
            <a:pPr marL="0" indent="0">
              <a:lnSpc>
                <a:spcPts val="1250"/>
              </a:lnSpc>
              <a:spcBef>
                <a:spcPts val="600"/>
              </a:spcBef>
              <a:buNone/>
            </a:pPr>
            <a:r>
              <a:rPr lang="en-US" sz="1200" b="1" dirty="0">
                <a:solidFill>
                  <a:schemeClr val="tx2"/>
                </a:solidFill>
              </a:rPr>
              <a:t>The growth of life in us is not Christ Himself growing, but Christ imparting Himself into us continually.</a:t>
            </a:r>
          </a:p>
          <a:p>
            <a:pPr>
              <a:lnSpc>
                <a:spcPts val="1250"/>
              </a:lnSpc>
              <a:buClr>
                <a:schemeClr val="tx2"/>
              </a:buClr>
              <a:buSzPct val="110000"/>
              <a:buFont typeface="Wingdings" panose="05000000000000000000" pitchFamily="2" charset="2"/>
              <a:buChar char="§"/>
            </a:pPr>
            <a:r>
              <a:rPr lang="en-US" sz="1200" b="1" dirty="0">
                <a:solidFill>
                  <a:schemeClr val="tx2"/>
                </a:solidFill>
              </a:rPr>
              <a:t>1 Thessalonians 5:23</a:t>
            </a:r>
            <a:r>
              <a:rPr lang="en-US" sz="1200" dirty="0">
                <a:solidFill>
                  <a:schemeClr val="tx2"/>
                </a:solidFill>
              </a:rPr>
              <a:t> And the God of peace Himself sanctify you wholly, and may your spirit and soul and body be preserved complete, without blame, at the coming of our Lord Jesus Christ.</a:t>
            </a:r>
          </a:p>
          <a:p>
            <a:pPr>
              <a:lnSpc>
                <a:spcPts val="1250"/>
              </a:lnSpc>
              <a:buClr>
                <a:schemeClr val="tx2"/>
              </a:buClr>
              <a:buSzPct val="110000"/>
              <a:buFont typeface="Wingdings" panose="05000000000000000000" pitchFamily="2" charset="2"/>
              <a:buChar char="§"/>
            </a:pPr>
            <a:r>
              <a:rPr lang="en-US" sz="1200" dirty="0">
                <a:solidFill>
                  <a:schemeClr val="tx2"/>
                </a:solidFill>
              </a:rPr>
              <a:t>After regeneration, a believer needs to be baptized (Mark 16:16). Then God begins the lifelong process of gradually spreading Himself as life from the believer's spirit into his soul (Eph. 3:17). This process, called transformation (Rom. 12:2), requires human cooperation (Phil. 2:12). The believer cooperates by allowing the Lord to spread into his soul until all his desires, thoughts, and decisions become one with those of Christ. </a:t>
            </a:r>
            <a:r>
              <a:rPr lang="en-US" sz="1100" i="1" dirty="0">
                <a:solidFill>
                  <a:schemeClr val="tx2"/>
                </a:solidFill>
              </a:rPr>
              <a:t>(Mystery of Human Life, published by Living stream Ministry)</a:t>
            </a:r>
          </a:p>
          <a:p>
            <a:pPr>
              <a:lnSpc>
                <a:spcPts val="1250"/>
              </a:lnSpc>
              <a:buClr>
                <a:schemeClr val="tx2"/>
              </a:buClr>
              <a:buSzPct val="110000"/>
              <a:buFont typeface="Wingdings" panose="05000000000000000000" pitchFamily="2" charset="2"/>
              <a:buChar char="§"/>
            </a:pPr>
            <a:r>
              <a:rPr lang="en-US" sz="1200" dirty="0">
                <a:solidFill>
                  <a:schemeClr val="accent5">
                    <a:lumMod val="75000"/>
                  </a:schemeClr>
                </a:solidFill>
              </a:rPr>
              <a:t>What can we do to cooperate with the Lord for our growth in life? Share with us your experiences.</a:t>
            </a:r>
          </a:p>
        </p:txBody>
      </p:sp>
      <p:sp>
        <p:nvSpPr>
          <p:cNvPr id="65" name="Freeform: Shape 64">
            <a:extLst>
              <a:ext uri="{FF2B5EF4-FFF2-40B4-BE49-F238E27FC236}">
                <a16:creationId xmlns:a16="http://schemas.microsoft.com/office/drawing/2014/main" id="{78B60489-C458-5C4B-1021-E062F039D167}"/>
              </a:ext>
            </a:extLst>
          </p:cNvPr>
          <p:cNvSpPr/>
          <p:nvPr/>
        </p:nvSpPr>
        <p:spPr>
          <a:xfrm>
            <a:off x="10086593" y="1487790"/>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5150"/>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6" name="Freeform: Shape 65">
            <a:extLst>
              <a:ext uri="{FF2B5EF4-FFF2-40B4-BE49-F238E27FC236}">
                <a16:creationId xmlns:a16="http://schemas.microsoft.com/office/drawing/2014/main" id="{EAEC51C5-CE13-3803-A7F6-615D1736F26B}"/>
              </a:ext>
            </a:extLst>
          </p:cNvPr>
          <p:cNvSpPr/>
          <p:nvPr/>
        </p:nvSpPr>
        <p:spPr>
          <a:xfrm>
            <a:off x="11006656"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7" name="Freeform: Shape 66">
            <a:extLst>
              <a:ext uri="{FF2B5EF4-FFF2-40B4-BE49-F238E27FC236}">
                <a16:creationId xmlns:a16="http://schemas.microsoft.com/office/drawing/2014/main" id="{F7318A71-E69A-F3A6-977F-4C896E025E75}"/>
              </a:ext>
            </a:extLst>
          </p:cNvPr>
          <p:cNvSpPr/>
          <p:nvPr/>
        </p:nvSpPr>
        <p:spPr>
          <a:xfrm>
            <a:off x="9166531" y="1619227"/>
            <a:ext cx="460031" cy="460031"/>
          </a:xfrm>
          <a:custGeom>
            <a:avLst/>
            <a:gdLst>
              <a:gd name="connsiteX0" fmla="*/ 460031 w 460031"/>
              <a:gd name="connsiteY0" fmla="*/ 230016 h 460031"/>
              <a:gd name="connsiteX1" fmla="*/ 230016 w 460031"/>
              <a:gd name="connsiteY1" fmla="*/ 460031 h 460031"/>
              <a:gd name="connsiteX2" fmla="*/ 0 w 460031"/>
              <a:gd name="connsiteY2" fmla="*/ 230016 h 460031"/>
              <a:gd name="connsiteX3" fmla="*/ 230016 w 460031"/>
              <a:gd name="connsiteY3" fmla="*/ 0 h 460031"/>
              <a:gd name="connsiteX4" fmla="*/ 460031 w 460031"/>
              <a:gd name="connsiteY4" fmla="*/ 230016 h 46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31" h="460031">
                <a:moveTo>
                  <a:pt x="460031" y="230016"/>
                </a:moveTo>
                <a:cubicBezTo>
                  <a:pt x="460031" y="358167"/>
                  <a:pt x="358167" y="460031"/>
                  <a:pt x="230016" y="460031"/>
                </a:cubicBezTo>
                <a:cubicBezTo>
                  <a:pt x="101864" y="460031"/>
                  <a:pt x="0" y="358167"/>
                  <a:pt x="0" y="230016"/>
                </a:cubicBezTo>
                <a:cubicBezTo>
                  <a:pt x="0" y="101864"/>
                  <a:pt x="101864" y="0"/>
                  <a:pt x="230016" y="0"/>
                </a:cubicBezTo>
                <a:cubicBezTo>
                  <a:pt x="358167" y="0"/>
                  <a:pt x="460031" y="101864"/>
                  <a:pt x="460031" y="230016"/>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68" name="Freeform: Shape 67">
            <a:extLst>
              <a:ext uri="{FF2B5EF4-FFF2-40B4-BE49-F238E27FC236}">
                <a16:creationId xmlns:a16="http://schemas.microsoft.com/office/drawing/2014/main" id="{18EBA1CB-E153-007F-E41E-69400613656F}"/>
              </a:ext>
            </a:extLst>
          </p:cNvPr>
          <p:cNvSpPr/>
          <p:nvPr/>
        </p:nvSpPr>
        <p:spPr>
          <a:xfrm>
            <a:off x="9021950" y="2466999"/>
            <a:ext cx="2589317" cy="867487"/>
          </a:xfrm>
          <a:custGeom>
            <a:avLst/>
            <a:gdLst>
              <a:gd name="connsiteX0" fmla="*/ 0 w 2589317"/>
              <a:gd name="connsiteY0" fmla="*/ 867487 h 867487"/>
              <a:gd name="connsiteX1" fmla="*/ 1294659 w 2589317"/>
              <a:gd name="connsiteY1" fmla="*/ 0 h 867487"/>
              <a:gd name="connsiteX2" fmla="*/ 2589318 w 2589317"/>
              <a:gd name="connsiteY2" fmla="*/ 867487 h 867487"/>
              <a:gd name="connsiteX3" fmla="*/ 0 w 2589317"/>
              <a:gd name="connsiteY3" fmla="*/ 867487 h 867487"/>
            </a:gdLst>
            <a:ahLst/>
            <a:cxnLst>
              <a:cxn ang="0">
                <a:pos x="connsiteX0" y="connsiteY0"/>
              </a:cxn>
              <a:cxn ang="0">
                <a:pos x="connsiteX1" y="connsiteY1"/>
              </a:cxn>
              <a:cxn ang="0">
                <a:pos x="connsiteX2" y="connsiteY2"/>
              </a:cxn>
              <a:cxn ang="0">
                <a:pos x="connsiteX3" y="connsiteY3"/>
              </a:cxn>
            </a:cxnLst>
            <a:rect l="l" t="t" r="r" b="b"/>
            <a:pathLst>
              <a:path w="2589317" h="867487">
                <a:moveTo>
                  <a:pt x="0" y="867487"/>
                </a:moveTo>
                <a:cubicBezTo>
                  <a:pt x="0" y="387740"/>
                  <a:pt x="578325" y="0"/>
                  <a:pt x="1294659" y="0"/>
                </a:cubicBezTo>
                <a:cubicBezTo>
                  <a:pt x="2007707" y="0"/>
                  <a:pt x="2589318" y="387740"/>
                  <a:pt x="2589318" y="867487"/>
                </a:cubicBezTo>
                <a:lnTo>
                  <a:pt x="0" y="867487"/>
                </a:lnTo>
                <a:close/>
              </a:path>
            </a:pathLst>
          </a:cu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sp>
        <p:nvSpPr>
          <p:cNvPr id="69" name="Freeform: Shape 68">
            <a:extLst>
              <a:ext uri="{FF2B5EF4-FFF2-40B4-BE49-F238E27FC236}">
                <a16:creationId xmlns:a16="http://schemas.microsoft.com/office/drawing/2014/main" id="{B095B319-690C-CC60-1D6F-3D23892A33AA}"/>
              </a:ext>
            </a:extLst>
          </p:cNvPr>
          <p:cNvSpPr/>
          <p:nvPr/>
        </p:nvSpPr>
        <p:spPr>
          <a:xfrm>
            <a:off x="9002234" y="2146203"/>
            <a:ext cx="788624" cy="754539"/>
          </a:xfrm>
          <a:custGeom>
            <a:avLst/>
            <a:gdLst>
              <a:gd name="connsiteX0" fmla="*/ 315450 w 788624"/>
              <a:gd name="connsiteY0" fmla="*/ 442375 h 754539"/>
              <a:gd name="connsiteX1" fmla="*/ 788625 w 788624"/>
              <a:gd name="connsiteY1" fmla="*/ 232075 h 754539"/>
              <a:gd name="connsiteX2" fmla="*/ 788625 w 788624"/>
              <a:gd name="connsiteY2" fmla="*/ 195930 h 754539"/>
              <a:gd name="connsiteX3" fmla="*/ 749194 w 788624"/>
              <a:gd name="connsiteY3" fmla="*/ 100638 h 754539"/>
              <a:gd name="connsiteX4" fmla="*/ 686761 w 788624"/>
              <a:gd name="connsiteY4" fmla="*/ 64493 h 754539"/>
              <a:gd name="connsiteX5" fmla="*/ 108436 w 788624"/>
              <a:gd name="connsiteY5" fmla="*/ 61207 h 754539"/>
              <a:gd name="connsiteX6" fmla="*/ 36145 w 788624"/>
              <a:gd name="connsiteY6" fmla="*/ 100638 h 754539"/>
              <a:gd name="connsiteX7" fmla="*/ 0 w 788624"/>
              <a:gd name="connsiteY7" fmla="*/ 195930 h 754539"/>
              <a:gd name="connsiteX8" fmla="*/ 0 w 788624"/>
              <a:gd name="connsiteY8" fmla="*/ 754539 h 754539"/>
              <a:gd name="connsiteX9" fmla="*/ 315450 w 788624"/>
              <a:gd name="connsiteY9" fmla="*/ 442375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8624" h="754539">
                <a:moveTo>
                  <a:pt x="315450" y="442375"/>
                </a:moveTo>
                <a:cubicBezTo>
                  <a:pt x="453459" y="350369"/>
                  <a:pt x="614470" y="278078"/>
                  <a:pt x="788625" y="232075"/>
                </a:cubicBezTo>
                <a:lnTo>
                  <a:pt x="788625" y="195930"/>
                </a:lnTo>
                <a:cubicBezTo>
                  <a:pt x="788625" y="159785"/>
                  <a:pt x="772195" y="123639"/>
                  <a:pt x="749194" y="100638"/>
                </a:cubicBezTo>
                <a:cubicBezTo>
                  <a:pt x="739336" y="90780"/>
                  <a:pt x="716334" y="77636"/>
                  <a:pt x="686761" y="64493"/>
                </a:cubicBezTo>
                <a:cubicBezTo>
                  <a:pt x="506034" y="-20942"/>
                  <a:pt x="292448" y="-20942"/>
                  <a:pt x="108436" y="61207"/>
                </a:cubicBezTo>
                <a:cubicBezTo>
                  <a:pt x="75577" y="74350"/>
                  <a:pt x="49289" y="90780"/>
                  <a:pt x="36145" y="100638"/>
                </a:cubicBezTo>
                <a:cubicBezTo>
                  <a:pt x="16430" y="123639"/>
                  <a:pt x="0" y="159785"/>
                  <a:pt x="0" y="195930"/>
                </a:cubicBezTo>
                <a:lnTo>
                  <a:pt x="0" y="754539"/>
                </a:lnTo>
                <a:cubicBezTo>
                  <a:pt x="75577" y="639532"/>
                  <a:pt x="180727" y="531096"/>
                  <a:pt x="315450" y="442375"/>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0" name="Freeform: Shape 69">
            <a:extLst>
              <a:ext uri="{FF2B5EF4-FFF2-40B4-BE49-F238E27FC236}">
                <a16:creationId xmlns:a16="http://schemas.microsoft.com/office/drawing/2014/main" id="{DD0E5098-CAB2-AD23-78CC-C034633E49FB}"/>
              </a:ext>
            </a:extLst>
          </p:cNvPr>
          <p:cNvSpPr/>
          <p:nvPr/>
        </p:nvSpPr>
        <p:spPr>
          <a:xfrm>
            <a:off x="9919011" y="2014766"/>
            <a:ext cx="791910" cy="330653"/>
          </a:xfrm>
          <a:custGeom>
            <a:avLst/>
            <a:gdLst>
              <a:gd name="connsiteX0" fmla="*/ 791911 w 791910"/>
              <a:gd name="connsiteY0" fmla="*/ 330653 h 330653"/>
              <a:gd name="connsiteX1" fmla="*/ 791911 w 791910"/>
              <a:gd name="connsiteY1" fmla="*/ 195930 h 330653"/>
              <a:gd name="connsiteX2" fmla="*/ 752479 w 791910"/>
              <a:gd name="connsiteY2" fmla="*/ 100638 h 330653"/>
              <a:gd name="connsiteX3" fmla="*/ 690047 w 791910"/>
              <a:gd name="connsiteY3" fmla="*/ 64493 h 330653"/>
              <a:gd name="connsiteX4" fmla="*/ 111722 w 791910"/>
              <a:gd name="connsiteY4" fmla="*/ 61207 h 330653"/>
              <a:gd name="connsiteX5" fmla="*/ 39431 w 791910"/>
              <a:gd name="connsiteY5" fmla="*/ 100638 h 330653"/>
              <a:gd name="connsiteX6" fmla="*/ 0 w 791910"/>
              <a:gd name="connsiteY6" fmla="*/ 195930 h 330653"/>
              <a:gd name="connsiteX7" fmla="*/ 0 w 791910"/>
              <a:gd name="connsiteY7" fmla="*/ 330653 h 330653"/>
              <a:gd name="connsiteX8" fmla="*/ 394312 w 791910"/>
              <a:gd name="connsiteY8" fmla="*/ 291222 h 330653"/>
              <a:gd name="connsiteX9" fmla="*/ 791911 w 791910"/>
              <a:gd name="connsiteY9" fmla="*/ 330653 h 33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330653">
                <a:moveTo>
                  <a:pt x="791911" y="330653"/>
                </a:moveTo>
                <a:lnTo>
                  <a:pt x="791911" y="195930"/>
                </a:lnTo>
                <a:cubicBezTo>
                  <a:pt x="791911" y="159785"/>
                  <a:pt x="775481" y="123639"/>
                  <a:pt x="752479" y="100638"/>
                </a:cubicBezTo>
                <a:cubicBezTo>
                  <a:pt x="742622" y="90780"/>
                  <a:pt x="719620" y="77636"/>
                  <a:pt x="690047" y="64493"/>
                </a:cubicBezTo>
                <a:cubicBezTo>
                  <a:pt x="509320" y="-20942"/>
                  <a:pt x="295734" y="-20942"/>
                  <a:pt x="111722" y="61207"/>
                </a:cubicBezTo>
                <a:cubicBezTo>
                  <a:pt x="78862" y="74350"/>
                  <a:pt x="52575" y="90780"/>
                  <a:pt x="39431" y="100638"/>
                </a:cubicBezTo>
                <a:cubicBezTo>
                  <a:pt x="13144" y="123639"/>
                  <a:pt x="0" y="159785"/>
                  <a:pt x="0" y="195930"/>
                </a:cubicBezTo>
                <a:lnTo>
                  <a:pt x="0" y="330653"/>
                </a:lnTo>
                <a:cubicBezTo>
                  <a:pt x="128151" y="304366"/>
                  <a:pt x="259589" y="291222"/>
                  <a:pt x="394312" y="291222"/>
                </a:cubicBezTo>
                <a:cubicBezTo>
                  <a:pt x="529036" y="291222"/>
                  <a:pt x="663759" y="307652"/>
                  <a:pt x="791911" y="330653"/>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1" name="Freeform: Shape 70">
            <a:extLst>
              <a:ext uri="{FF2B5EF4-FFF2-40B4-BE49-F238E27FC236}">
                <a16:creationId xmlns:a16="http://schemas.microsoft.com/office/drawing/2014/main" id="{CCF11271-01B5-0AA4-4AAB-934202252ADB}"/>
              </a:ext>
            </a:extLst>
          </p:cNvPr>
          <p:cNvSpPr/>
          <p:nvPr/>
        </p:nvSpPr>
        <p:spPr>
          <a:xfrm>
            <a:off x="10839073" y="2146203"/>
            <a:ext cx="791910" cy="754539"/>
          </a:xfrm>
          <a:custGeom>
            <a:avLst/>
            <a:gdLst>
              <a:gd name="connsiteX0" fmla="*/ 791911 w 791910"/>
              <a:gd name="connsiteY0" fmla="*/ 754539 h 754539"/>
              <a:gd name="connsiteX1" fmla="*/ 791911 w 791910"/>
              <a:gd name="connsiteY1" fmla="*/ 195930 h 754539"/>
              <a:gd name="connsiteX2" fmla="*/ 752480 w 791910"/>
              <a:gd name="connsiteY2" fmla="*/ 100638 h 754539"/>
              <a:gd name="connsiteX3" fmla="*/ 690047 w 791910"/>
              <a:gd name="connsiteY3" fmla="*/ 64493 h 754539"/>
              <a:gd name="connsiteX4" fmla="*/ 111722 w 791910"/>
              <a:gd name="connsiteY4" fmla="*/ 61207 h 754539"/>
              <a:gd name="connsiteX5" fmla="*/ 39431 w 791910"/>
              <a:gd name="connsiteY5" fmla="*/ 100638 h 754539"/>
              <a:gd name="connsiteX6" fmla="*/ 0 w 791910"/>
              <a:gd name="connsiteY6" fmla="*/ 195930 h 754539"/>
              <a:gd name="connsiteX7" fmla="*/ 0 w 791910"/>
              <a:gd name="connsiteY7" fmla="*/ 232075 h 754539"/>
              <a:gd name="connsiteX8" fmla="*/ 473175 w 791910"/>
              <a:gd name="connsiteY8" fmla="*/ 442375 h 754539"/>
              <a:gd name="connsiteX9" fmla="*/ 791911 w 791910"/>
              <a:gd name="connsiteY9" fmla="*/ 754539 h 75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1910" h="754539">
                <a:moveTo>
                  <a:pt x="791911" y="754539"/>
                </a:moveTo>
                <a:lnTo>
                  <a:pt x="791911" y="195930"/>
                </a:lnTo>
                <a:cubicBezTo>
                  <a:pt x="791911" y="159785"/>
                  <a:pt x="775481" y="123639"/>
                  <a:pt x="752480" y="100638"/>
                </a:cubicBezTo>
                <a:cubicBezTo>
                  <a:pt x="742622" y="90780"/>
                  <a:pt x="719620" y="77636"/>
                  <a:pt x="690047" y="64493"/>
                </a:cubicBezTo>
                <a:cubicBezTo>
                  <a:pt x="509320" y="-20942"/>
                  <a:pt x="295734" y="-20942"/>
                  <a:pt x="111722" y="61207"/>
                </a:cubicBezTo>
                <a:cubicBezTo>
                  <a:pt x="78863" y="74350"/>
                  <a:pt x="52575" y="90780"/>
                  <a:pt x="39431" y="100638"/>
                </a:cubicBezTo>
                <a:cubicBezTo>
                  <a:pt x="13144" y="123639"/>
                  <a:pt x="0" y="159785"/>
                  <a:pt x="0" y="195930"/>
                </a:cubicBezTo>
                <a:lnTo>
                  <a:pt x="0" y="232075"/>
                </a:lnTo>
                <a:cubicBezTo>
                  <a:pt x="174154" y="278078"/>
                  <a:pt x="335165" y="350369"/>
                  <a:pt x="473175" y="442375"/>
                </a:cubicBezTo>
                <a:cubicBezTo>
                  <a:pt x="611184" y="531096"/>
                  <a:pt x="716334" y="639532"/>
                  <a:pt x="791911" y="754539"/>
                </a:cubicBezTo>
              </a:path>
            </a:pathLst>
          </a:custGeom>
          <a:solidFill>
            <a:srgbClr val="000000">
              <a:alpha val="10196"/>
            </a:srgbClr>
          </a:solidFill>
          <a:ln>
            <a:noFill/>
          </a:ln>
        </p:spPr>
        <p:style>
          <a:lnRef idx="1">
            <a:schemeClr val="accent5"/>
          </a:lnRef>
          <a:fillRef idx="0">
            <a:schemeClr val="accent5"/>
          </a:fillRef>
          <a:effectRef idx="0">
            <a:schemeClr val="accent5"/>
          </a:effectRef>
          <a:fontRef idx="minor">
            <a:schemeClr val="tx1"/>
          </a:fontRef>
        </p:style>
        <p:txBody>
          <a:bodyPr rtlCol="0" anchor="ctr"/>
          <a:lstStyle/>
          <a:p>
            <a:endParaRPr lang="en-US"/>
          </a:p>
        </p:txBody>
      </p:sp>
      <p:sp>
        <p:nvSpPr>
          <p:cNvPr id="74" name="Rectangle 73">
            <a:extLst>
              <a:ext uri="{FF2B5EF4-FFF2-40B4-BE49-F238E27FC236}">
                <a16:creationId xmlns:a16="http://schemas.microsoft.com/office/drawing/2014/main" id="{87E28321-25C5-CCEB-4906-D8E509EDCC89}"/>
              </a:ext>
            </a:extLst>
          </p:cNvPr>
          <p:cNvSpPr/>
          <p:nvPr/>
        </p:nvSpPr>
        <p:spPr>
          <a:xfrm>
            <a:off x="9020307" y="3332614"/>
            <a:ext cx="2589317" cy="3032450"/>
          </a:xfrm>
          <a:prstGeom prst="rect">
            <a:avLst/>
          </a:prstGeom>
          <a:solidFill>
            <a:srgbClr val="000000">
              <a:alpha val="10196"/>
            </a:srgbClr>
          </a:solidFill>
          <a:ln>
            <a:noFill/>
          </a:ln>
        </p:spPr>
        <p:style>
          <a:lnRef idx="0">
            <a:scrgbClr r="0" g="0" b="0"/>
          </a:lnRef>
          <a:fillRef idx="0">
            <a:scrgbClr r="0" g="0" b="0"/>
          </a:fillRef>
          <a:effectRef idx="0">
            <a:scrgbClr r="0" g="0" b="0"/>
          </a:effectRef>
          <a:fontRef idx="minor">
            <a:schemeClr val="lt1"/>
          </a:fontRef>
        </p:style>
        <p:txBody>
          <a:bodyPr lIns="182880" tIns="274320" rIns="182880" bIns="274320" rtlCol="0" anchor="ctr">
            <a:normAutofit fontScale="77500" lnSpcReduction="20000"/>
          </a:bodyPr>
          <a:lstStyle/>
          <a:p>
            <a:pPr marL="285750" indent="-285750">
              <a:spcBef>
                <a:spcPts val="500"/>
              </a:spcBef>
              <a:spcAft>
                <a:spcPts val="500"/>
              </a:spcAft>
              <a:buFont typeface="Arial,Sans-Serif" panose="020B0604020202020204" pitchFamily="34" charset="0"/>
              <a:buChar char="•"/>
            </a:pPr>
            <a:r>
              <a:rPr lang="en-US" sz="1600">
                <a:solidFill>
                  <a:schemeClr val="tx2"/>
                </a:solidFill>
                <a:ea typeface="+mn-lt"/>
                <a:cs typeface="+mn-lt"/>
              </a:rPr>
              <a:t>Extra: The </a:t>
            </a:r>
            <a:r>
              <a:rPr lang="en-US" sz="1600" dirty="0">
                <a:solidFill>
                  <a:schemeClr val="tx2"/>
                </a:solidFill>
                <a:ea typeface="+mn-lt"/>
                <a:cs typeface="+mn-lt"/>
              </a:rPr>
              <a:t>increase of Christ is the Bride!</a:t>
            </a:r>
          </a:p>
          <a:p>
            <a:pPr marL="285750" indent="-285750">
              <a:spcBef>
                <a:spcPts val="500"/>
              </a:spcBef>
              <a:spcAft>
                <a:spcPts val="500"/>
              </a:spcAft>
              <a:buFont typeface="Arial,Sans-Serif" panose="020B0604020202020204" pitchFamily="34" charset="0"/>
              <a:buChar char="•"/>
            </a:pPr>
            <a:r>
              <a:rPr lang="en-US" sz="1600" b="1" dirty="0">
                <a:solidFill>
                  <a:schemeClr val="tx2"/>
                </a:solidFill>
                <a:ea typeface="+mn-lt"/>
                <a:cs typeface="+mn-lt"/>
              </a:rPr>
              <a:t>John 3:29-30</a:t>
            </a:r>
            <a:r>
              <a:rPr lang="en-US" sz="1600" dirty="0">
                <a:solidFill>
                  <a:schemeClr val="tx2"/>
                </a:solidFill>
                <a:ea typeface="+mn-lt"/>
                <a:cs typeface="+mn-lt"/>
              </a:rPr>
              <a:t> He who has the bride is the bridegroom; but the friend of the bridegroom, who stands and hears him, rejoices with joy because of the bridegroom’s voice. This joy of mine therefore is made full. 30 He must increase, but I must decrease.</a:t>
            </a:r>
          </a:p>
          <a:p>
            <a:pPr marL="285750" indent="-285750">
              <a:spcBef>
                <a:spcPts val="500"/>
              </a:spcBef>
              <a:spcAft>
                <a:spcPts val="500"/>
              </a:spcAft>
              <a:buFont typeface="Arial,Sans-Serif" panose="020B0604020202020204" pitchFamily="34" charset="0"/>
              <a:buChar char="•"/>
            </a:pPr>
            <a:r>
              <a:rPr lang="en-US" sz="1600" dirty="0">
                <a:solidFill>
                  <a:schemeClr val="tx2"/>
                </a:solidFill>
                <a:ea typeface="+mn-lt"/>
                <a:cs typeface="+mn-lt"/>
              </a:rPr>
              <a:t>If you have time, read the attached excerpt.</a:t>
            </a:r>
          </a:p>
        </p:txBody>
      </p:sp>
    </p:spTree>
    <p:extLst>
      <p:ext uri="{BB962C8B-B14F-4D97-AF65-F5344CB8AC3E}">
        <p14:creationId xmlns:p14="http://schemas.microsoft.com/office/powerpoint/2010/main" val="4146372235"/>
      </p:ext>
    </p:extLst>
  </p:cSld>
  <p:clrMapOvr>
    <a:masterClrMapping/>
  </p:clrMapOvr>
</p:sld>
</file>

<file path=ppt/theme/theme1.xml><?xml version="1.0" encoding="utf-8"?>
<a:theme xmlns:a="http://schemas.openxmlformats.org/drawingml/2006/main" name="SineVTI">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1</TotalTime>
  <Words>1141</Words>
  <Application>Microsoft Office PowerPoint</Application>
  <PresentationFormat>Widescreen</PresentationFormat>
  <Paragraphs>45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Arial,Sans-Serif</vt:lpstr>
      <vt:lpstr>Avenir Next LT Pro</vt:lpstr>
      <vt:lpstr>Posterama</vt:lpstr>
      <vt:lpstr>Wingdings</vt:lpstr>
      <vt:lpstr>SineVTI</vt:lpstr>
      <vt:lpstr>And He spoke many things to them in parables, saying, Behold, the sower went out to sow.</vt:lpstr>
      <vt:lpstr>The Parable of the Sower</vt:lpstr>
      <vt:lpstr>Christ the King is Literally now in Us</vt:lpstr>
      <vt:lpstr>The Expansion of Christ the 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dc:title>
  <dc:creator>DANIEL FRANCISCO ACEVEDO</dc:creator>
  <cp:lastModifiedBy>DANIEL FRANCISCO ACEVEDO</cp:lastModifiedBy>
  <cp:revision>74</cp:revision>
  <cp:lastPrinted>2023-01-19T00:15:42Z</cp:lastPrinted>
  <dcterms:created xsi:type="dcterms:W3CDTF">2022-08-31T17:01:04Z</dcterms:created>
  <dcterms:modified xsi:type="dcterms:W3CDTF">2023-03-02T00:06:29Z</dcterms:modified>
</cp:coreProperties>
</file>