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63" r:id="rId2"/>
    <p:sldId id="260" r:id="rId3"/>
    <p:sldId id="261" r:id="rId4"/>
    <p:sldId id="262" r:id="rId5"/>
  </p:sldIdLst>
  <p:sldSz cx="12192000" cy="6858000"/>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1DEB"/>
    <a:srgbClr val="000000"/>
    <a:srgbClr val="A195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8FB13B-983F-41E5-95D6-F3E49FD67101}" v="135" dt="2023-03-02T00:06:20.928"/>
    <p1510:client id="{7751640B-3281-4FB8-A836-0A871188B1F8}" v="206" dt="2023-03-01T20:30:24.311"/>
    <p1510:client id="{F5741F8A-A926-44EF-A688-5B2A2B6BE696}" v="1345" dt="2023-03-01T22:46:39.6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1" d="100"/>
          <a:sy n="161" d="100"/>
        </p:scale>
        <p:origin x="240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Acevedo" userId="2e6bb6c942d7076b" providerId="LiveId" clId="{4C8FB13B-983F-41E5-95D6-F3E49FD67101}"/>
    <pc:docChg chg="undo custSel modSld">
      <pc:chgData name="Daniel Acevedo" userId="2e6bb6c942d7076b" providerId="LiveId" clId="{4C8FB13B-983F-41E5-95D6-F3E49FD67101}" dt="2023-03-02T00:05:15.106" v="504" actId="20577"/>
      <pc:docMkLst>
        <pc:docMk/>
      </pc:docMkLst>
      <pc:sldChg chg="modSp mod">
        <pc:chgData name="Daniel Acevedo" userId="2e6bb6c942d7076b" providerId="LiveId" clId="{4C8FB13B-983F-41E5-95D6-F3E49FD67101}" dt="2023-03-01T23:12:20.473" v="496" actId="20577"/>
        <pc:sldMkLst>
          <pc:docMk/>
          <pc:sldMk cId="92649647" sldId="260"/>
        </pc:sldMkLst>
        <pc:spChg chg="mod">
          <ac:chgData name="Daniel Acevedo" userId="2e6bb6c942d7076b" providerId="LiveId" clId="{4C8FB13B-983F-41E5-95D6-F3E49FD67101}" dt="2023-03-01T17:54:37.571" v="54" actId="20577"/>
          <ac:spMkLst>
            <pc:docMk/>
            <pc:sldMk cId="92649647" sldId="260"/>
            <ac:spMk id="2" creationId="{F03D3DA1-79AE-F088-BA85-65122E458630}"/>
          </ac:spMkLst>
        </pc:spChg>
        <pc:spChg chg="mod">
          <ac:chgData name="Daniel Acevedo" userId="2e6bb6c942d7076b" providerId="LiveId" clId="{4C8FB13B-983F-41E5-95D6-F3E49FD67101}" dt="2023-03-01T23:12:20.473" v="496" actId="20577"/>
          <ac:spMkLst>
            <pc:docMk/>
            <pc:sldMk cId="92649647" sldId="260"/>
            <ac:spMk id="3" creationId="{2177EA47-1E18-DC23-12AD-3474AE658EDF}"/>
          </ac:spMkLst>
        </pc:spChg>
      </pc:sldChg>
      <pc:sldChg chg="modSp mod">
        <pc:chgData name="Daniel Acevedo" userId="2e6bb6c942d7076b" providerId="LiveId" clId="{4C8FB13B-983F-41E5-95D6-F3E49FD67101}" dt="2023-03-01T22:50:08.858" v="128" actId="404"/>
        <pc:sldMkLst>
          <pc:docMk/>
          <pc:sldMk cId="3319406048" sldId="261"/>
        </pc:sldMkLst>
        <pc:spChg chg="mod">
          <ac:chgData name="Daniel Acevedo" userId="2e6bb6c942d7076b" providerId="LiveId" clId="{4C8FB13B-983F-41E5-95D6-F3E49FD67101}" dt="2023-03-01T17:54:51.629" v="83" actId="20577"/>
          <ac:spMkLst>
            <pc:docMk/>
            <pc:sldMk cId="3319406048" sldId="261"/>
            <ac:spMk id="2" creationId="{F03D3DA1-79AE-F088-BA85-65122E458630}"/>
          </ac:spMkLst>
        </pc:spChg>
        <pc:spChg chg="mod">
          <ac:chgData name="Daniel Acevedo" userId="2e6bb6c942d7076b" providerId="LiveId" clId="{4C8FB13B-983F-41E5-95D6-F3E49FD67101}" dt="2023-03-01T22:50:08.858" v="128" actId="404"/>
          <ac:spMkLst>
            <pc:docMk/>
            <pc:sldMk cId="3319406048" sldId="261"/>
            <ac:spMk id="3" creationId="{2177EA47-1E18-DC23-12AD-3474AE658EDF}"/>
          </ac:spMkLst>
        </pc:spChg>
      </pc:sldChg>
      <pc:sldChg chg="modSp mod">
        <pc:chgData name="Daniel Acevedo" userId="2e6bb6c942d7076b" providerId="LiveId" clId="{4C8FB13B-983F-41E5-95D6-F3E49FD67101}" dt="2023-03-02T00:05:15.106" v="504" actId="20577"/>
        <pc:sldMkLst>
          <pc:docMk/>
          <pc:sldMk cId="4146372235" sldId="262"/>
        </pc:sldMkLst>
        <pc:spChg chg="mod">
          <ac:chgData name="Daniel Acevedo" userId="2e6bb6c942d7076b" providerId="LiveId" clId="{4C8FB13B-983F-41E5-95D6-F3E49FD67101}" dt="2023-03-01T17:55:03.708" v="115" actId="20577"/>
          <ac:spMkLst>
            <pc:docMk/>
            <pc:sldMk cId="4146372235" sldId="262"/>
            <ac:spMk id="2" creationId="{F03D3DA1-79AE-F088-BA85-65122E458630}"/>
          </ac:spMkLst>
        </pc:spChg>
        <pc:spChg chg="mod">
          <ac:chgData name="Daniel Acevedo" userId="2e6bb6c942d7076b" providerId="LiveId" clId="{4C8FB13B-983F-41E5-95D6-F3E49FD67101}" dt="2023-03-02T00:05:15.106" v="504" actId="20577"/>
          <ac:spMkLst>
            <pc:docMk/>
            <pc:sldMk cId="4146372235" sldId="262"/>
            <ac:spMk id="3" creationId="{2177EA47-1E18-DC23-12AD-3474AE658EDF}"/>
          </ac:spMkLst>
        </pc:spChg>
        <pc:spChg chg="mod">
          <ac:chgData name="Daniel Acevedo" userId="2e6bb6c942d7076b" providerId="LiveId" clId="{4C8FB13B-983F-41E5-95D6-F3E49FD67101}" dt="2023-03-01T23:14:44.528" v="503" actId="20577"/>
          <ac:spMkLst>
            <pc:docMk/>
            <pc:sldMk cId="4146372235" sldId="262"/>
            <ac:spMk id="74" creationId="{87E28321-25C5-CCEB-4906-D8E509EDCC89}"/>
          </ac:spMkLst>
        </pc:spChg>
      </pc:sldChg>
      <pc:sldChg chg="modSp mod">
        <pc:chgData name="Daniel Acevedo" userId="2e6bb6c942d7076b" providerId="LiveId" clId="{4C8FB13B-983F-41E5-95D6-F3E49FD67101}" dt="2023-03-01T17:54:13.796" v="30" actId="20577"/>
        <pc:sldMkLst>
          <pc:docMk/>
          <pc:sldMk cId="2558885366" sldId="263"/>
        </pc:sldMkLst>
        <pc:spChg chg="mod">
          <ac:chgData name="Daniel Acevedo" userId="2e6bb6c942d7076b" providerId="LiveId" clId="{4C8FB13B-983F-41E5-95D6-F3E49FD67101}" dt="2023-03-01T17:54:02.960" v="27" actId="14100"/>
          <ac:spMkLst>
            <pc:docMk/>
            <pc:sldMk cId="2558885366" sldId="263"/>
            <ac:spMk id="2" creationId="{6DC7CFC0-6C2E-2FD3-795D-BFDD7D466DC3}"/>
          </ac:spMkLst>
        </pc:spChg>
        <pc:spChg chg="mod">
          <ac:chgData name="Daniel Acevedo" userId="2e6bb6c942d7076b" providerId="LiveId" clId="{4C8FB13B-983F-41E5-95D6-F3E49FD67101}" dt="2023-03-01T17:54:13.796" v="30" actId="20577"/>
          <ac:spMkLst>
            <pc:docMk/>
            <pc:sldMk cId="2558885366" sldId="263"/>
            <ac:spMk id="3" creationId="{E9DA30BF-8E8E-8EC7-6ED5-E09CC5DEB966}"/>
          </ac:spMkLst>
        </pc:spChg>
        <pc:spChg chg="mod">
          <ac:chgData name="Daniel Acevedo" userId="2e6bb6c942d7076b" providerId="LiveId" clId="{4C8FB13B-983F-41E5-95D6-F3E49FD67101}" dt="2023-03-01T17:53:27.490" v="23" actId="14100"/>
          <ac:spMkLst>
            <pc:docMk/>
            <pc:sldMk cId="2558885366" sldId="263"/>
            <ac:spMk id="5" creationId="{06100319-1DF7-8B75-F7C2-3F3CFCE426B8}"/>
          </ac:spMkLst>
        </pc:spChg>
      </pc:sldChg>
    </pc:docChg>
  </pc:docChgLst>
  <pc:docChgLst>
    <pc:chgData name="Daniel Acevedo" userId="2e6bb6c942d7076b" providerId="Windows Live" clId="Web-{F5741F8A-A926-44EF-A688-5B2A2B6BE696}"/>
    <pc:docChg chg="addSld delSld modSld">
      <pc:chgData name="Daniel Acevedo" userId="2e6bb6c942d7076b" providerId="Windows Live" clId="Web-{F5741F8A-A926-44EF-A688-5B2A2B6BE696}" dt="2023-03-01T22:46:39.695" v="1391" actId="20577"/>
      <pc:docMkLst>
        <pc:docMk/>
      </pc:docMkLst>
      <pc:sldChg chg="modSp">
        <pc:chgData name="Daniel Acevedo" userId="2e6bb6c942d7076b" providerId="Windows Live" clId="Web-{F5741F8A-A926-44EF-A688-5B2A2B6BE696}" dt="2023-03-01T22:39:05.859" v="1028" actId="20577"/>
        <pc:sldMkLst>
          <pc:docMk/>
          <pc:sldMk cId="92649647" sldId="260"/>
        </pc:sldMkLst>
        <pc:spChg chg="mod">
          <ac:chgData name="Daniel Acevedo" userId="2e6bb6c942d7076b" providerId="Windows Live" clId="Web-{F5741F8A-A926-44EF-A688-5B2A2B6BE696}" dt="2023-03-01T22:39:05.859" v="1028" actId="20577"/>
          <ac:spMkLst>
            <pc:docMk/>
            <pc:sldMk cId="92649647" sldId="260"/>
            <ac:spMk id="3" creationId="{2177EA47-1E18-DC23-12AD-3474AE658EDF}"/>
          </ac:spMkLst>
        </pc:spChg>
        <pc:spChg chg="mod">
          <ac:chgData name="Daniel Acevedo" userId="2e6bb6c942d7076b" providerId="Windows Live" clId="Web-{F5741F8A-A926-44EF-A688-5B2A2B6BE696}" dt="2023-03-01T22:38:42.781" v="1022" actId="20577"/>
          <ac:spMkLst>
            <pc:docMk/>
            <pc:sldMk cId="92649647" sldId="260"/>
            <ac:spMk id="74" creationId="{87E28321-25C5-CCEB-4906-D8E509EDCC89}"/>
          </ac:spMkLst>
        </pc:spChg>
      </pc:sldChg>
      <pc:sldChg chg="modSp add del">
        <pc:chgData name="Daniel Acevedo" userId="2e6bb6c942d7076b" providerId="Windows Live" clId="Web-{F5741F8A-A926-44EF-A688-5B2A2B6BE696}" dt="2023-03-01T22:42:37.863" v="1104" actId="20577"/>
        <pc:sldMkLst>
          <pc:docMk/>
          <pc:sldMk cId="3319406048" sldId="261"/>
        </pc:sldMkLst>
        <pc:spChg chg="mod">
          <ac:chgData name="Daniel Acevedo" userId="2e6bb6c942d7076b" providerId="Windows Live" clId="Web-{F5741F8A-A926-44EF-A688-5B2A2B6BE696}" dt="2023-03-01T22:39:30.813" v="1038" actId="20577"/>
          <ac:spMkLst>
            <pc:docMk/>
            <pc:sldMk cId="3319406048" sldId="261"/>
            <ac:spMk id="2" creationId="{F03D3DA1-79AE-F088-BA85-65122E458630}"/>
          </ac:spMkLst>
        </pc:spChg>
        <pc:spChg chg="mod">
          <ac:chgData name="Daniel Acevedo" userId="2e6bb6c942d7076b" providerId="Windows Live" clId="Web-{F5741F8A-A926-44EF-A688-5B2A2B6BE696}" dt="2023-03-01T22:41:08.486" v="1046" actId="20577"/>
          <ac:spMkLst>
            <pc:docMk/>
            <pc:sldMk cId="3319406048" sldId="261"/>
            <ac:spMk id="3" creationId="{2177EA47-1E18-DC23-12AD-3474AE658EDF}"/>
          </ac:spMkLst>
        </pc:spChg>
        <pc:spChg chg="mod">
          <ac:chgData name="Daniel Acevedo" userId="2e6bb6c942d7076b" providerId="Windows Live" clId="Web-{F5741F8A-A926-44EF-A688-5B2A2B6BE696}" dt="2023-03-01T22:42:37.863" v="1104" actId="20577"/>
          <ac:spMkLst>
            <pc:docMk/>
            <pc:sldMk cId="3319406048" sldId="261"/>
            <ac:spMk id="74" creationId="{87E28321-25C5-CCEB-4906-D8E509EDCC89}"/>
          </ac:spMkLst>
        </pc:spChg>
      </pc:sldChg>
      <pc:sldChg chg="modSp">
        <pc:chgData name="Daniel Acevedo" userId="2e6bb6c942d7076b" providerId="Windows Live" clId="Web-{F5741F8A-A926-44EF-A688-5B2A2B6BE696}" dt="2023-03-01T22:46:39.695" v="1391" actId="20577"/>
        <pc:sldMkLst>
          <pc:docMk/>
          <pc:sldMk cId="4146372235" sldId="262"/>
        </pc:sldMkLst>
        <pc:spChg chg="mod">
          <ac:chgData name="Daniel Acevedo" userId="2e6bb6c942d7076b" providerId="Windows Live" clId="Web-{F5741F8A-A926-44EF-A688-5B2A2B6BE696}" dt="2023-03-01T22:46:39.695" v="1391" actId="20577"/>
          <ac:spMkLst>
            <pc:docMk/>
            <pc:sldMk cId="4146372235" sldId="262"/>
            <ac:spMk id="3" creationId="{2177EA47-1E18-DC23-12AD-3474AE658EDF}"/>
          </ac:spMkLst>
        </pc:spChg>
        <pc:spChg chg="mod">
          <ac:chgData name="Daniel Acevedo" userId="2e6bb6c942d7076b" providerId="Windows Live" clId="Web-{F5741F8A-A926-44EF-A688-5B2A2B6BE696}" dt="2023-03-01T22:32:24.541" v="809" actId="20577"/>
          <ac:spMkLst>
            <pc:docMk/>
            <pc:sldMk cId="4146372235" sldId="262"/>
            <ac:spMk id="74" creationId="{87E28321-25C5-CCEB-4906-D8E509EDCC89}"/>
          </ac:spMkLst>
        </pc:spChg>
      </pc:sldChg>
      <pc:sldChg chg="add del">
        <pc:chgData name="Daniel Acevedo" userId="2e6bb6c942d7076b" providerId="Windows Live" clId="Web-{F5741F8A-A926-44EF-A688-5B2A2B6BE696}" dt="2023-03-01T18:28:41.483" v="10"/>
        <pc:sldMkLst>
          <pc:docMk/>
          <pc:sldMk cId="1582155456" sldId="264"/>
        </pc:sldMkLst>
      </pc:sldChg>
    </pc:docChg>
  </pc:docChgLst>
  <pc:docChgLst>
    <pc:chgData name="Guest User" providerId="Windows Live" clId="Web-{7751640B-3281-4FB8-A836-0A871188B1F8}"/>
    <pc:docChg chg="modSld">
      <pc:chgData name="Guest User" userId="" providerId="Windows Live" clId="Web-{7751640B-3281-4FB8-A836-0A871188B1F8}" dt="2023-03-01T20:30:24.311" v="226" actId="20577"/>
      <pc:docMkLst>
        <pc:docMk/>
      </pc:docMkLst>
      <pc:sldChg chg="modSp">
        <pc:chgData name="Guest User" userId="" providerId="Windows Live" clId="Web-{7751640B-3281-4FB8-A836-0A871188B1F8}" dt="2023-03-01T18:35:18.018" v="77" actId="20577"/>
        <pc:sldMkLst>
          <pc:docMk/>
          <pc:sldMk cId="92649647" sldId="260"/>
        </pc:sldMkLst>
        <pc:spChg chg="mod">
          <ac:chgData name="Guest User" userId="" providerId="Windows Live" clId="Web-{7751640B-3281-4FB8-A836-0A871188B1F8}" dt="2023-03-01T18:35:18.018" v="77" actId="20577"/>
          <ac:spMkLst>
            <pc:docMk/>
            <pc:sldMk cId="92649647" sldId="260"/>
            <ac:spMk id="3" creationId="{2177EA47-1E18-DC23-12AD-3474AE658EDF}"/>
          </ac:spMkLst>
        </pc:spChg>
      </pc:sldChg>
      <pc:sldChg chg="modSp">
        <pc:chgData name="Guest User" userId="" providerId="Windows Live" clId="Web-{7751640B-3281-4FB8-A836-0A871188B1F8}" dt="2023-03-01T20:30:24.311" v="226" actId="20577"/>
        <pc:sldMkLst>
          <pc:docMk/>
          <pc:sldMk cId="4146372235" sldId="262"/>
        </pc:sldMkLst>
        <pc:spChg chg="mod">
          <ac:chgData name="Guest User" userId="" providerId="Windows Live" clId="Web-{7751640B-3281-4FB8-A836-0A871188B1F8}" dt="2023-03-01T20:30:24.311" v="226" actId="20577"/>
          <ac:spMkLst>
            <pc:docMk/>
            <pc:sldMk cId="4146372235" sldId="262"/>
            <ac:spMk id="74" creationId="{87E28321-25C5-CCEB-4906-D8E509EDCC8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3/1/2023</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56234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3/1/2023</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51538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3/1/2023</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05042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3/1/2023</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24321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3/1/2023</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4013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3/1/2023</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39113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3/1/2023</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164878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3/1/2023</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74862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3/1/2023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586297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3/1/2023</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07190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3/1/2023</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02326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3/1/2023</a:t>
            </a:fld>
            <a:endParaRPr lang="en-US"/>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a:t>
            </a:fld>
            <a:endParaRPr lang="en-US"/>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284985004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alpha val="27000"/>
          </a:schemeClr>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4E1EF4E8-5513-4BF5-BC41-04645281C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3848" cap="flat">
            <a:noFill/>
            <a:prstDash val="solid"/>
            <a:miter/>
          </a:ln>
          <a:effectLst/>
        </p:spPr>
        <p:txBody>
          <a:bodyPr rtlCol="0" anchor="ctr"/>
          <a:lstStyle/>
          <a:p>
            <a:endParaRPr lang="en-US">
              <a:solidFill>
                <a:schemeClr val="tx1"/>
              </a:solidFill>
            </a:endParaRPr>
          </a:p>
        </p:txBody>
      </p:sp>
      <p:pic>
        <p:nvPicPr>
          <p:cNvPr id="4" name="Picture 3">
            <a:extLst>
              <a:ext uri="{FF2B5EF4-FFF2-40B4-BE49-F238E27FC236}">
                <a16:creationId xmlns:a16="http://schemas.microsoft.com/office/drawing/2014/main" id="{BCCAF918-8ADD-32E8-4B2D-41A6B3771704}"/>
              </a:ext>
            </a:extLst>
          </p:cNvPr>
          <p:cNvPicPr>
            <a:picLocks noChangeAspect="1"/>
          </p:cNvPicPr>
          <p:nvPr/>
        </p:nvPicPr>
        <p:blipFill rotWithShape="1">
          <a:blip r:embed="rId2"/>
          <a:srcRect t="9452" b="6278"/>
          <a:stretch/>
        </p:blipFill>
        <p:spPr>
          <a:xfrm>
            <a:off x="-6215" y="2957666"/>
            <a:ext cx="12191980" cy="6857989"/>
          </a:xfrm>
          <a:prstGeom prst="rect">
            <a:avLst/>
          </a:prstGeom>
        </p:spPr>
      </p:pic>
      <p:sp>
        <p:nvSpPr>
          <p:cNvPr id="51" name="Flowchart: Document 50">
            <a:extLst>
              <a:ext uri="{FF2B5EF4-FFF2-40B4-BE49-F238E27FC236}">
                <a16:creationId xmlns:a16="http://schemas.microsoft.com/office/drawing/2014/main" id="{1C8FF592-DEC3-42D7-B2CD-5797E102B5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38805" y="304807"/>
            <a:ext cx="6858000" cy="6248391"/>
          </a:xfrm>
          <a:prstGeom prst="flowChartDocumen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grpSp>
        <p:nvGrpSpPr>
          <p:cNvPr id="53" name="Group 52">
            <a:extLst>
              <a:ext uri="{FF2B5EF4-FFF2-40B4-BE49-F238E27FC236}">
                <a16:creationId xmlns:a16="http://schemas.microsoft.com/office/drawing/2014/main" id="{BF18E62C-A1FF-4287-B466-37167775A7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54" name="Straight Connector 53">
              <a:extLst>
                <a:ext uri="{FF2B5EF4-FFF2-40B4-BE49-F238E27FC236}">
                  <a16:creationId xmlns:a16="http://schemas.microsoft.com/office/drawing/2014/main" id="{02095BA0-2222-4D4D-842A-B14BBFA548E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5982CAE6-43E7-4567-AE8B-4E45E62681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8D7BCEBF-E459-4E6E-9C65-888321E061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03F1577-CD86-459A-87F2-B88DC8FAC7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39FC4D55-3CFE-4598-B2DA-683B78FF3A5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BBBCEDF-601D-43A0-BF08-27B894D847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6CABCC73-4EA2-41C0-9254-2FB609A2C7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40C665E-6869-4952-B39B-9AA7EA82D2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7E41D2C-5FA9-4980-BA0E-F4601E1786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0537BF2-D21E-4EF3-9EBD-B4833EE1D89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FF5A085-4CA5-4E37-8F50-3D421162C9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8EC2D4DA-2F79-4EDD-846C-CD0AF25A3B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9CDF757-C6F7-47B3-A418-B70C72CC68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869C0BD-0768-4186-9A1C-E613366FA1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72F3F35-4957-4CCC-8AE9-FD790FB6868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A46E9E8-EE2D-491C-9F41-00883F0C065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88EFDB-7849-4738-933E-5D25B34642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9B17D573-D985-4812-A673-A08068E9B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2B0FDB3E-8398-428F-BEE4-6FC4B293C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B7FBE3BC-EAC7-49C4-85D4-81244ADABC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1358765-97FA-42A5-B8E9-A7855A2FDE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4839591A-BF67-439C-BD2D-FB0CF763A0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EF2BB09-702D-4FC8-8B34-1AF746A9CE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6F8A18DA-32B7-4D57-9770-CB30708DD6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F86B058C-FA0C-4971-9C01-2177B7BFC0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FDDCF1B-8FE1-4FDF-BF24-63320B062E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4F56F172-46BD-425C-B91F-1E6205FA4A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9D2B59D-1DA1-4EC5-B3C8-1AD33B87CF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918730AC-66DE-42BF-89A4-424DBB42B7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DC7CFC0-6C2E-2FD3-795D-BFDD7D466DC3}"/>
              </a:ext>
            </a:extLst>
          </p:cNvPr>
          <p:cNvSpPr>
            <a:spLocks noGrp="1"/>
          </p:cNvSpPr>
          <p:nvPr>
            <p:ph type="ctrTitle"/>
          </p:nvPr>
        </p:nvSpPr>
        <p:spPr>
          <a:xfrm>
            <a:off x="7277960" y="3051485"/>
            <a:ext cx="4380638" cy="2468005"/>
          </a:xfrm>
        </p:spPr>
        <p:txBody>
          <a:bodyPr>
            <a:noAutofit/>
          </a:bodyPr>
          <a:lstStyle/>
          <a:p>
            <a:pPr algn="l"/>
            <a:r>
              <a:rPr lang="en-US" sz="2400">
                <a:solidFill>
                  <a:schemeClr val="bg1"/>
                </a:solidFill>
              </a:rPr>
              <a:t>And He spoke many things to them in parables, saying, Behold, the </a:t>
            </a:r>
            <a:r>
              <a:rPr lang="en-US" sz="2400" err="1">
                <a:solidFill>
                  <a:schemeClr val="bg1"/>
                </a:solidFill>
              </a:rPr>
              <a:t>sower</a:t>
            </a:r>
            <a:r>
              <a:rPr lang="en-US" sz="2400">
                <a:solidFill>
                  <a:schemeClr val="bg1"/>
                </a:solidFill>
              </a:rPr>
              <a:t> went out to sow.</a:t>
            </a:r>
            <a:endParaRPr lang="en-US" sz="2400">
              <a:solidFill>
                <a:schemeClr val="bg1"/>
              </a:solidFill>
              <a:cs typeface="Posterama"/>
            </a:endParaRPr>
          </a:p>
        </p:txBody>
      </p:sp>
      <p:sp>
        <p:nvSpPr>
          <p:cNvPr id="3" name="Subtitle 2">
            <a:extLst>
              <a:ext uri="{FF2B5EF4-FFF2-40B4-BE49-F238E27FC236}">
                <a16:creationId xmlns:a16="http://schemas.microsoft.com/office/drawing/2014/main" id="{E9DA30BF-8E8E-8EC7-6ED5-E09CC5DEB966}"/>
              </a:ext>
            </a:extLst>
          </p:cNvPr>
          <p:cNvSpPr>
            <a:spLocks noGrp="1"/>
          </p:cNvSpPr>
          <p:nvPr>
            <p:ph type="subTitle" idx="1"/>
          </p:nvPr>
        </p:nvSpPr>
        <p:spPr>
          <a:xfrm>
            <a:off x="7284847" y="5569248"/>
            <a:ext cx="4050799" cy="651008"/>
          </a:xfrm>
        </p:spPr>
        <p:txBody>
          <a:bodyPr vert="horz" lIns="91440" tIns="45720" rIns="91440" bIns="45720" rtlCol="0" anchor="t">
            <a:normAutofit/>
          </a:bodyPr>
          <a:lstStyle/>
          <a:p>
            <a:pPr algn="l"/>
            <a:r>
              <a:rPr lang="en-US" sz="2200"/>
              <a:t>Matthew 13:3</a:t>
            </a:r>
          </a:p>
        </p:txBody>
      </p:sp>
      <p:sp>
        <p:nvSpPr>
          <p:cNvPr id="5" name="Title 1">
            <a:extLst>
              <a:ext uri="{FF2B5EF4-FFF2-40B4-BE49-F238E27FC236}">
                <a16:creationId xmlns:a16="http://schemas.microsoft.com/office/drawing/2014/main" id="{06100319-1DF7-8B75-F7C2-3F3CFCE426B8}"/>
              </a:ext>
            </a:extLst>
          </p:cNvPr>
          <p:cNvSpPr txBox="1">
            <a:spLocks/>
          </p:cNvSpPr>
          <p:nvPr/>
        </p:nvSpPr>
        <p:spPr>
          <a:xfrm>
            <a:off x="385037" y="1115008"/>
            <a:ext cx="11415690" cy="132687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5400" kern="1200">
                <a:solidFill>
                  <a:srgbClr val="FFFFFF"/>
                </a:solidFill>
                <a:latin typeface="+mj-lt"/>
                <a:ea typeface="+mj-ea"/>
                <a:cs typeface="+mj-cs"/>
              </a:defRPr>
            </a:lvl1pPr>
          </a:lstStyle>
          <a:p>
            <a:r>
              <a:rPr lang="en-US" sz="6000"/>
              <a:t>The Seed of the Kingdom</a:t>
            </a:r>
          </a:p>
        </p:txBody>
      </p:sp>
      <p:sp>
        <p:nvSpPr>
          <p:cNvPr id="7" name="Title 1">
            <a:extLst>
              <a:ext uri="{FF2B5EF4-FFF2-40B4-BE49-F238E27FC236}">
                <a16:creationId xmlns:a16="http://schemas.microsoft.com/office/drawing/2014/main" id="{D2AE36FE-F7D2-BE4C-49C2-6B8934AA95E9}"/>
              </a:ext>
            </a:extLst>
          </p:cNvPr>
          <p:cNvSpPr txBox="1">
            <a:spLocks/>
          </p:cNvSpPr>
          <p:nvPr/>
        </p:nvSpPr>
        <p:spPr>
          <a:xfrm>
            <a:off x="732958" y="4243763"/>
            <a:ext cx="2792799" cy="1971188"/>
          </a:xfrm>
          <a:prstGeom prst="rect">
            <a:avLst/>
          </a:prstGeom>
          <a:noFill/>
          <a:ln>
            <a:noFill/>
          </a:ln>
        </p:spPr>
        <p:style>
          <a:lnRef idx="0">
            <a:scrgbClr r="0" g="0" b="0"/>
          </a:lnRef>
          <a:fillRef idx="0">
            <a:scrgbClr r="0" g="0" b="0"/>
          </a:fillRef>
          <a:effectRef idx="0">
            <a:scrgbClr r="0" g="0" b="0"/>
          </a:effectRef>
          <a:fontRef idx="minor">
            <a:schemeClr val="accent4"/>
          </a:fontRef>
        </p:style>
        <p:txBody>
          <a:bodyPr vert="horz" lIns="182880" tIns="274320" rIns="182880" bIns="274320" rtlCol="0" anchor="b">
            <a:normAutofit fontScale="47500" lnSpcReduction="20000"/>
          </a:bodyPr>
          <a:lstStyle>
            <a:lvl1pPr algn="ctr" defTabSz="914400" rtl="0" eaLnBrk="1" latinLnBrk="0" hangingPunct="1">
              <a:lnSpc>
                <a:spcPct val="90000"/>
              </a:lnSpc>
              <a:spcBef>
                <a:spcPct val="0"/>
              </a:spcBef>
              <a:buNone/>
              <a:defRPr sz="5400" kern="1200">
                <a:solidFill>
                  <a:srgbClr val="FFFFFF"/>
                </a:solidFill>
                <a:latin typeface="+mj-lt"/>
                <a:ea typeface="+mj-ea"/>
                <a:cs typeface="+mj-cs"/>
              </a:defRPr>
            </a:lvl1pPr>
          </a:lstStyle>
          <a:p>
            <a:pPr>
              <a:spcBef>
                <a:spcPts val="500"/>
              </a:spcBef>
              <a:spcAft>
                <a:spcPts val="500"/>
              </a:spcAft>
            </a:pPr>
            <a:r>
              <a:rPr lang="en-US" sz="3600"/>
              <a:t>Series:</a:t>
            </a:r>
          </a:p>
          <a:p>
            <a:pPr>
              <a:spcBef>
                <a:spcPts val="500"/>
              </a:spcBef>
              <a:spcAft>
                <a:spcPts val="500"/>
              </a:spcAft>
            </a:pPr>
            <a:r>
              <a:rPr lang="en-US" sz="5100"/>
              <a:t>The Gospel</a:t>
            </a:r>
          </a:p>
          <a:p>
            <a:pPr>
              <a:spcBef>
                <a:spcPts val="500"/>
              </a:spcBef>
              <a:spcAft>
                <a:spcPts val="500"/>
              </a:spcAft>
            </a:pPr>
            <a:r>
              <a:rPr lang="en-US" sz="3000"/>
              <a:t>According to</a:t>
            </a:r>
          </a:p>
          <a:p>
            <a:pPr>
              <a:spcBef>
                <a:spcPts val="500"/>
              </a:spcBef>
              <a:spcAft>
                <a:spcPts val="500"/>
              </a:spcAft>
            </a:pPr>
            <a:r>
              <a:rPr lang="en-US" sz="5800"/>
              <a:t>Matthew</a:t>
            </a:r>
            <a:endParaRPr lang="en-US" sz="3600"/>
          </a:p>
        </p:txBody>
      </p:sp>
    </p:spTree>
    <p:extLst>
      <p:ext uri="{BB962C8B-B14F-4D97-AF65-F5344CB8AC3E}">
        <p14:creationId xmlns:p14="http://schemas.microsoft.com/office/powerpoint/2010/main" val="2558885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Rectangle 9">
            <a:extLst>
              <a:ext uri="{FF2B5EF4-FFF2-40B4-BE49-F238E27FC236}">
                <a16:creationId xmlns:a16="http://schemas.microsoft.com/office/drawing/2014/main" id="{43517DAF-BA0B-48C9-8544-2D295C68F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13">
            <a:extLst>
              <a:ext uri="{FF2B5EF4-FFF2-40B4-BE49-F238E27FC236}">
                <a16:creationId xmlns:a16="http://schemas.microsoft.com/office/drawing/2014/main" id="{320AB72C-20FB-424A-B116-9771F33F0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4" y="4062405"/>
            <a:ext cx="3509907" cy="2795595"/>
          </a:xfrm>
          <a:custGeom>
            <a:avLst/>
            <a:gdLst>
              <a:gd name="connsiteX0" fmla="*/ 1060477 w 3509907"/>
              <a:gd name="connsiteY0" fmla="*/ 0 h 2795595"/>
              <a:gd name="connsiteX1" fmla="*/ 3509907 w 3509907"/>
              <a:gd name="connsiteY1" fmla="*/ 2449430 h 2795595"/>
              <a:gd name="connsiteX2" fmla="*/ 3497261 w 3509907"/>
              <a:gd name="connsiteY2" fmla="*/ 2699870 h 2795595"/>
              <a:gd name="connsiteX3" fmla="*/ 3482652 w 3509907"/>
              <a:gd name="connsiteY3" fmla="*/ 2795595 h 2795595"/>
              <a:gd name="connsiteX4" fmla="*/ 2653271 w 3509907"/>
              <a:gd name="connsiteY4" fmla="*/ 2795595 h 2795595"/>
              <a:gd name="connsiteX5" fmla="*/ 2657790 w 3509907"/>
              <a:gd name="connsiteY5" fmla="*/ 2778020 h 2795595"/>
              <a:gd name="connsiteX6" fmla="*/ 2690914 w 3509907"/>
              <a:gd name="connsiteY6" fmla="*/ 2449430 h 2795595"/>
              <a:gd name="connsiteX7" fmla="*/ 1060476 w 3509907"/>
              <a:gd name="connsiteY7" fmla="*/ 818992 h 2795595"/>
              <a:gd name="connsiteX8" fmla="*/ 23366 w 3509907"/>
              <a:gd name="connsiteY8" fmla="*/ 1191305 h 2795595"/>
              <a:gd name="connsiteX9" fmla="*/ 0 w 3509907"/>
              <a:gd name="connsiteY9" fmla="*/ 1212542 h 2795595"/>
              <a:gd name="connsiteX10" fmla="*/ 0 w 3509907"/>
              <a:gd name="connsiteY10" fmla="*/ 244056 h 2795595"/>
              <a:gd name="connsiteX11" fmla="*/ 107048 w 3509907"/>
              <a:gd name="connsiteY11" fmla="*/ 192489 h 2795595"/>
              <a:gd name="connsiteX12" fmla="*/ 1060477 w 3509907"/>
              <a:gd name="connsiteY12" fmla="*/ 0 h 2795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09907" h="2795595">
                <a:moveTo>
                  <a:pt x="1060477" y="0"/>
                </a:moveTo>
                <a:cubicBezTo>
                  <a:pt x="2413260" y="0"/>
                  <a:pt x="3509907" y="1096647"/>
                  <a:pt x="3509907" y="2449430"/>
                </a:cubicBezTo>
                <a:cubicBezTo>
                  <a:pt x="3509907" y="2533979"/>
                  <a:pt x="3505624" y="2617528"/>
                  <a:pt x="3497261" y="2699870"/>
                </a:cubicBezTo>
                <a:lnTo>
                  <a:pt x="3482652" y="2795595"/>
                </a:lnTo>
                <a:lnTo>
                  <a:pt x="2653271" y="2795595"/>
                </a:lnTo>
                <a:lnTo>
                  <a:pt x="2657790" y="2778020"/>
                </a:lnTo>
                <a:cubicBezTo>
                  <a:pt x="2679509" y="2671883"/>
                  <a:pt x="2690914" y="2561988"/>
                  <a:pt x="2690914" y="2449430"/>
                </a:cubicBezTo>
                <a:cubicBezTo>
                  <a:pt x="2690914" y="1548964"/>
                  <a:pt x="1960942" y="818992"/>
                  <a:pt x="1060476" y="818992"/>
                </a:cubicBezTo>
                <a:cubicBezTo>
                  <a:pt x="666522" y="818992"/>
                  <a:pt x="305202" y="958713"/>
                  <a:pt x="23366" y="1191305"/>
                </a:cubicBezTo>
                <a:lnTo>
                  <a:pt x="0" y="1212542"/>
                </a:lnTo>
                <a:lnTo>
                  <a:pt x="0" y="244056"/>
                </a:lnTo>
                <a:lnTo>
                  <a:pt x="107048" y="192489"/>
                </a:lnTo>
                <a:cubicBezTo>
                  <a:pt x="400094" y="68541"/>
                  <a:pt x="722282" y="0"/>
                  <a:pt x="1060477" y="0"/>
                </a:cubicBezTo>
                <a:close/>
              </a:path>
            </a:pathLst>
          </a:cu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Freeform: Shape 15">
            <a:extLst>
              <a:ext uri="{FF2B5EF4-FFF2-40B4-BE49-F238E27FC236}">
                <a16:creationId xmlns:a16="http://schemas.microsoft.com/office/drawing/2014/main" id="{9E38EE1F-4E4B-4F57-B909-C42294E312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90211" y="5571906"/>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8" name="Group 17">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9" name="Straight Connector 18">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F03D3DA1-79AE-F088-BA85-65122E458630}"/>
              </a:ext>
            </a:extLst>
          </p:cNvPr>
          <p:cNvSpPr>
            <a:spLocks noGrp="1"/>
          </p:cNvSpPr>
          <p:nvPr>
            <p:ph type="title"/>
          </p:nvPr>
        </p:nvSpPr>
        <p:spPr>
          <a:xfrm>
            <a:off x="580733" y="731701"/>
            <a:ext cx="10545880" cy="504783"/>
          </a:xfrm>
        </p:spPr>
        <p:txBody>
          <a:bodyPr anchor="t">
            <a:normAutofit fontScale="90000"/>
          </a:bodyPr>
          <a:lstStyle/>
          <a:p>
            <a:r>
              <a:rPr lang="en-US">
                <a:solidFill>
                  <a:schemeClr val="tx2"/>
                </a:solidFill>
              </a:rPr>
              <a:t>The Parable of the Sower</a:t>
            </a:r>
          </a:p>
        </p:txBody>
      </p:sp>
      <p:sp>
        <p:nvSpPr>
          <p:cNvPr id="3" name="Content Placeholder 2">
            <a:extLst>
              <a:ext uri="{FF2B5EF4-FFF2-40B4-BE49-F238E27FC236}">
                <a16:creationId xmlns:a16="http://schemas.microsoft.com/office/drawing/2014/main" id="{2177EA47-1E18-DC23-12AD-3474AE658EDF}"/>
              </a:ext>
            </a:extLst>
          </p:cNvPr>
          <p:cNvSpPr>
            <a:spLocks noGrp="1"/>
          </p:cNvSpPr>
          <p:nvPr>
            <p:ph idx="1"/>
          </p:nvPr>
        </p:nvSpPr>
        <p:spPr>
          <a:xfrm>
            <a:off x="580732" y="1487698"/>
            <a:ext cx="8104159" cy="5026871"/>
          </a:xfrm>
          <a:noFill/>
          <a:ln>
            <a:noFill/>
          </a:ln>
        </p:spPr>
        <p:style>
          <a:lnRef idx="0">
            <a:scrgbClr r="0" g="0" b="0"/>
          </a:lnRef>
          <a:fillRef idx="0">
            <a:scrgbClr r="0" g="0" b="0"/>
          </a:fillRef>
          <a:effectRef idx="0">
            <a:scrgbClr r="0" g="0" b="0"/>
          </a:effectRef>
          <a:fontRef idx="minor">
            <a:schemeClr val="accent3"/>
          </a:fontRef>
        </p:style>
        <p:txBody>
          <a:bodyPr vert="horz" lIns="91440" tIns="45720" rIns="91440" bIns="45720" rtlCol="0" anchor="t">
            <a:noAutofit/>
          </a:bodyPr>
          <a:lstStyle/>
          <a:p>
            <a:pPr marL="0" indent="0" algn="just">
              <a:lnSpc>
                <a:spcPct val="100000"/>
              </a:lnSpc>
              <a:buNone/>
            </a:pPr>
            <a:r>
              <a:rPr lang="en-US" sz="1200" b="1" dirty="0">
                <a:solidFill>
                  <a:schemeClr val="tx2"/>
                </a:solidFill>
              </a:rPr>
              <a:t>Sowing the seed is the preliminary work of the kingdom</a:t>
            </a:r>
            <a:endParaRPr lang="en-US" sz="1200" dirty="0">
              <a:solidFill>
                <a:schemeClr val="tx2"/>
              </a:solidFill>
            </a:endParaRPr>
          </a:p>
          <a:p>
            <a:pPr>
              <a:lnSpc>
                <a:spcPts val="1250"/>
              </a:lnSpc>
              <a:buClr>
                <a:schemeClr val="tx2"/>
              </a:buClr>
              <a:buSzPct val="110000"/>
              <a:buFont typeface="Wingdings" panose="05000000000000000000" pitchFamily="2" charset="2"/>
              <a:buChar char="§"/>
            </a:pPr>
            <a:r>
              <a:rPr lang="en-US" sz="1200" dirty="0">
                <a:solidFill>
                  <a:schemeClr val="tx2"/>
                </a:solidFill>
              </a:rPr>
              <a:t>Open your Bible and read Matthew 13:3-23</a:t>
            </a:r>
          </a:p>
          <a:p>
            <a:pPr marL="0" indent="0" algn="just">
              <a:lnSpc>
                <a:spcPct val="100000"/>
              </a:lnSpc>
              <a:buNone/>
            </a:pPr>
            <a:r>
              <a:rPr lang="en-US" sz="1200" b="1" dirty="0">
                <a:solidFill>
                  <a:schemeClr val="tx2"/>
                </a:solidFill>
              </a:rPr>
              <a:t>Christ is the Sower</a:t>
            </a:r>
            <a:endParaRPr lang="en-US" sz="1200" dirty="0">
              <a:solidFill>
                <a:schemeClr val="tx2"/>
              </a:solidFill>
            </a:endParaRPr>
          </a:p>
          <a:p>
            <a:pPr>
              <a:lnSpc>
                <a:spcPts val="1250"/>
              </a:lnSpc>
              <a:buClr>
                <a:schemeClr val="tx2"/>
              </a:buClr>
              <a:buSzPct val="110000"/>
              <a:buFont typeface="Wingdings" panose="05000000000000000000" pitchFamily="2" charset="2"/>
              <a:buChar char="§"/>
            </a:pPr>
            <a:r>
              <a:rPr lang="en-US" sz="1200" b="1" dirty="0">
                <a:solidFill>
                  <a:schemeClr val="tx2"/>
                </a:solidFill>
              </a:rPr>
              <a:t>Matthew 13:37 </a:t>
            </a:r>
            <a:r>
              <a:rPr lang="en-US" sz="1200" dirty="0">
                <a:solidFill>
                  <a:schemeClr val="tx2"/>
                </a:solidFill>
              </a:rPr>
              <a:t>And He answered and said, He who sows the good seed is the Son of Man</a:t>
            </a:r>
          </a:p>
          <a:p>
            <a:pPr marL="0" indent="0" algn="just">
              <a:lnSpc>
                <a:spcPct val="100000"/>
              </a:lnSpc>
              <a:buNone/>
            </a:pPr>
            <a:r>
              <a:rPr lang="en-US" sz="1200" b="1" dirty="0">
                <a:solidFill>
                  <a:schemeClr val="tx2"/>
                </a:solidFill>
              </a:rPr>
              <a:t>Christ spoke the parable of the Sower to tell us what the kingdom of God is like.</a:t>
            </a:r>
          </a:p>
          <a:p>
            <a:pPr>
              <a:lnSpc>
                <a:spcPts val="1250"/>
              </a:lnSpc>
              <a:buClr>
                <a:schemeClr val="tx2"/>
              </a:buClr>
              <a:buSzPct val="110000"/>
              <a:buFont typeface="Wingdings" panose="05000000000000000000" pitchFamily="2" charset="2"/>
              <a:buChar char="§"/>
            </a:pPr>
            <a:r>
              <a:rPr lang="en-US" sz="1200" b="1" dirty="0">
                <a:solidFill>
                  <a:schemeClr val="tx2"/>
                </a:solidFill>
              </a:rPr>
              <a:t>Mark 4:26 </a:t>
            </a:r>
            <a:r>
              <a:rPr lang="en-US" sz="1200" dirty="0">
                <a:solidFill>
                  <a:schemeClr val="tx2"/>
                </a:solidFill>
              </a:rPr>
              <a:t>And He said, So is the kingdom of God: as if a man cast seed on the earth,</a:t>
            </a:r>
          </a:p>
          <a:p>
            <a:pPr marL="0" indent="0" algn="just">
              <a:lnSpc>
                <a:spcPct val="100000"/>
              </a:lnSpc>
              <a:buNone/>
            </a:pPr>
            <a:r>
              <a:rPr lang="en-US" sz="1200" b="1" dirty="0">
                <a:solidFill>
                  <a:schemeClr val="tx2"/>
                </a:solidFill>
              </a:rPr>
              <a:t>Quick Overview of the Kingdom of God</a:t>
            </a:r>
          </a:p>
          <a:p>
            <a:pPr>
              <a:lnSpc>
                <a:spcPts val="1250"/>
              </a:lnSpc>
              <a:buClr>
                <a:schemeClr val="tx2"/>
              </a:buClr>
              <a:buSzPct val="110000"/>
              <a:buFont typeface="Wingdings" panose="05000000000000000000" pitchFamily="2" charset="2"/>
              <a:buChar char="§"/>
            </a:pPr>
            <a:r>
              <a:rPr lang="en-US" sz="1200" dirty="0">
                <a:solidFill>
                  <a:schemeClr val="tx2"/>
                </a:solidFill>
              </a:rPr>
              <a:t>The kingdom of God is the ruling, the reigning, of God with all its blessing and enjoyment. It is the goal of the gospel of God and of Jesus Christ. To enter into this kingdom, people need to repent of their sins and believe in the gospel that their sins may be forgiven and that they may be regenerated by God to have the divine life, which matches the divine nature of this kingdom. </a:t>
            </a:r>
            <a:r>
              <a:rPr lang="en-US" sz="1100" i="1" dirty="0">
                <a:solidFill>
                  <a:schemeClr val="tx2"/>
                </a:solidFill>
              </a:rPr>
              <a:t>(footnote for Mark 1:15 in the Recovery Version of the Bible)</a:t>
            </a:r>
          </a:p>
          <a:p>
            <a:pPr marL="0" indent="0" algn="just">
              <a:lnSpc>
                <a:spcPct val="100000"/>
              </a:lnSpc>
              <a:buNone/>
            </a:pPr>
            <a:r>
              <a:rPr lang="en-US" sz="1200" b="1" dirty="0">
                <a:solidFill>
                  <a:schemeClr val="tx2"/>
                </a:solidFill>
              </a:rPr>
              <a:t>The development of the kingdom is the growth of the divine life in us.</a:t>
            </a:r>
          </a:p>
          <a:p>
            <a:pPr>
              <a:lnSpc>
                <a:spcPts val="1250"/>
              </a:lnSpc>
              <a:buClr>
                <a:schemeClr val="tx2"/>
              </a:buClr>
              <a:buSzPct val="110000"/>
              <a:buFont typeface="Wingdings" panose="05000000000000000000" pitchFamily="2" charset="2"/>
              <a:buChar char="§"/>
            </a:pPr>
            <a:r>
              <a:rPr lang="en-US" sz="1200" b="1" dirty="0">
                <a:solidFill>
                  <a:schemeClr val="tx2"/>
                </a:solidFill>
              </a:rPr>
              <a:t>1 Corinthians 3:6-7 </a:t>
            </a:r>
            <a:r>
              <a:rPr lang="en-US" sz="1200" dirty="0">
                <a:solidFill>
                  <a:schemeClr val="tx2"/>
                </a:solidFill>
              </a:rPr>
              <a:t>I planted, Apollos watered, but God caused the growth. </a:t>
            </a:r>
            <a:r>
              <a:rPr lang="en-US" sz="1200" b="1" dirty="0">
                <a:solidFill>
                  <a:schemeClr val="tx2"/>
                </a:solidFill>
              </a:rPr>
              <a:t>7</a:t>
            </a:r>
            <a:r>
              <a:rPr lang="en-US" sz="1200" dirty="0">
                <a:solidFill>
                  <a:schemeClr val="tx2"/>
                </a:solidFill>
              </a:rPr>
              <a:t> So then neither is he who plants anything nor he who waters, but God who causes the growth.</a:t>
            </a:r>
          </a:p>
          <a:p>
            <a:pPr>
              <a:lnSpc>
                <a:spcPts val="1250"/>
              </a:lnSpc>
              <a:buClr>
                <a:schemeClr val="tx2"/>
              </a:buClr>
              <a:buSzPct val="110000"/>
              <a:buFont typeface="Wingdings" panose="05000000000000000000" pitchFamily="2" charset="2"/>
              <a:buChar char="§"/>
            </a:pPr>
            <a:r>
              <a:rPr lang="en-US" sz="1200" dirty="0">
                <a:solidFill>
                  <a:schemeClr val="tx2"/>
                </a:solidFill>
              </a:rPr>
              <a:t>[In Mark 4:26, the seed is] the seed of the divine life (1 John 3:9; 1 Pet. 1:23) sown into the Slave-Savior’s believers, indicating that the kingdom of God, which is the issue and goal of the Slave-Savior’s gospel, and the church in this age (Rom. 14:17) are a matter of life, the life of God, which sprouts, grows, bears fruit, matures, and produces a harvest; they are not a matter of lifeless organization produced through man’s wisdom and ability. </a:t>
            </a:r>
            <a:r>
              <a:rPr lang="en-US" sz="1100" i="1" dirty="0">
                <a:solidFill>
                  <a:schemeClr val="tx2"/>
                </a:solidFill>
              </a:rPr>
              <a:t>(footnote for Mark 4:26 in the Recovery Version of the Bible)</a:t>
            </a:r>
            <a:endParaRPr lang="en-US" sz="1200" i="1" dirty="0">
              <a:solidFill>
                <a:schemeClr val="tx2"/>
              </a:solidFill>
            </a:endParaRPr>
          </a:p>
        </p:txBody>
      </p:sp>
      <p:sp>
        <p:nvSpPr>
          <p:cNvPr id="65" name="Freeform: Shape 64">
            <a:extLst>
              <a:ext uri="{FF2B5EF4-FFF2-40B4-BE49-F238E27FC236}">
                <a16:creationId xmlns:a16="http://schemas.microsoft.com/office/drawing/2014/main" id="{78B60489-C458-5C4B-1021-E062F039D167}"/>
              </a:ext>
            </a:extLst>
          </p:cNvPr>
          <p:cNvSpPr/>
          <p:nvPr/>
        </p:nvSpPr>
        <p:spPr>
          <a:xfrm>
            <a:off x="10086593" y="1487790"/>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5150"/>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6" name="Freeform: Shape 65">
            <a:extLst>
              <a:ext uri="{FF2B5EF4-FFF2-40B4-BE49-F238E27FC236}">
                <a16:creationId xmlns:a16="http://schemas.microsoft.com/office/drawing/2014/main" id="{EAEC51C5-CE13-3803-A7F6-615D1736F26B}"/>
              </a:ext>
            </a:extLst>
          </p:cNvPr>
          <p:cNvSpPr/>
          <p:nvPr/>
        </p:nvSpPr>
        <p:spPr>
          <a:xfrm>
            <a:off x="11006656" y="1619227"/>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1864"/>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7" name="Freeform: Shape 66">
            <a:extLst>
              <a:ext uri="{FF2B5EF4-FFF2-40B4-BE49-F238E27FC236}">
                <a16:creationId xmlns:a16="http://schemas.microsoft.com/office/drawing/2014/main" id="{F7318A71-E69A-F3A6-977F-4C896E025E75}"/>
              </a:ext>
            </a:extLst>
          </p:cNvPr>
          <p:cNvSpPr/>
          <p:nvPr/>
        </p:nvSpPr>
        <p:spPr>
          <a:xfrm>
            <a:off x="9166531" y="1619227"/>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1864"/>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8" name="Freeform: Shape 67">
            <a:extLst>
              <a:ext uri="{FF2B5EF4-FFF2-40B4-BE49-F238E27FC236}">
                <a16:creationId xmlns:a16="http://schemas.microsoft.com/office/drawing/2014/main" id="{18EBA1CB-E153-007F-E41E-69400613656F}"/>
              </a:ext>
            </a:extLst>
          </p:cNvPr>
          <p:cNvSpPr/>
          <p:nvPr/>
        </p:nvSpPr>
        <p:spPr>
          <a:xfrm>
            <a:off x="9021950" y="2466999"/>
            <a:ext cx="2589317" cy="867487"/>
          </a:xfrm>
          <a:custGeom>
            <a:avLst/>
            <a:gdLst>
              <a:gd name="connsiteX0" fmla="*/ 0 w 2589317"/>
              <a:gd name="connsiteY0" fmla="*/ 867487 h 867487"/>
              <a:gd name="connsiteX1" fmla="*/ 1294659 w 2589317"/>
              <a:gd name="connsiteY1" fmla="*/ 0 h 867487"/>
              <a:gd name="connsiteX2" fmla="*/ 2589318 w 2589317"/>
              <a:gd name="connsiteY2" fmla="*/ 867487 h 867487"/>
              <a:gd name="connsiteX3" fmla="*/ 0 w 2589317"/>
              <a:gd name="connsiteY3" fmla="*/ 867487 h 867487"/>
            </a:gdLst>
            <a:ahLst/>
            <a:cxnLst>
              <a:cxn ang="0">
                <a:pos x="connsiteX0" y="connsiteY0"/>
              </a:cxn>
              <a:cxn ang="0">
                <a:pos x="connsiteX1" y="connsiteY1"/>
              </a:cxn>
              <a:cxn ang="0">
                <a:pos x="connsiteX2" y="connsiteY2"/>
              </a:cxn>
              <a:cxn ang="0">
                <a:pos x="connsiteX3" y="connsiteY3"/>
              </a:cxn>
            </a:cxnLst>
            <a:rect l="l" t="t" r="r" b="b"/>
            <a:pathLst>
              <a:path w="2589317" h="867487">
                <a:moveTo>
                  <a:pt x="0" y="867487"/>
                </a:moveTo>
                <a:cubicBezTo>
                  <a:pt x="0" y="387740"/>
                  <a:pt x="578325" y="0"/>
                  <a:pt x="1294659" y="0"/>
                </a:cubicBezTo>
                <a:cubicBezTo>
                  <a:pt x="2007707" y="0"/>
                  <a:pt x="2589318" y="387740"/>
                  <a:pt x="2589318" y="867487"/>
                </a:cubicBezTo>
                <a:lnTo>
                  <a:pt x="0" y="867487"/>
                </a:lnTo>
                <a:close/>
              </a:path>
            </a:pathLst>
          </a:custGeom>
          <a:solidFill>
            <a:srgbClr val="000000">
              <a:alpha val="1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endParaRPr lang="en-US"/>
          </a:p>
        </p:txBody>
      </p:sp>
      <p:sp>
        <p:nvSpPr>
          <p:cNvPr id="69" name="Freeform: Shape 68">
            <a:extLst>
              <a:ext uri="{FF2B5EF4-FFF2-40B4-BE49-F238E27FC236}">
                <a16:creationId xmlns:a16="http://schemas.microsoft.com/office/drawing/2014/main" id="{B095B319-690C-CC60-1D6F-3D23892A33AA}"/>
              </a:ext>
            </a:extLst>
          </p:cNvPr>
          <p:cNvSpPr/>
          <p:nvPr/>
        </p:nvSpPr>
        <p:spPr>
          <a:xfrm>
            <a:off x="9002234" y="2146203"/>
            <a:ext cx="788624" cy="754539"/>
          </a:xfrm>
          <a:custGeom>
            <a:avLst/>
            <a:gdLst>
              <a:gd name="connsiteX0" fmla="*/ 315450 w 788624"/>
              <a:gd name="connsiteY0" fmla="*/ 442375 h 754539"/>
              <a:gd name="connsiteX1" fmla="*/ 788625 w 788624"/>
              <a:gd name="connsiteY1" fmla="*/ 232075 h 754539"/>
              <a:gd name="connsiteX2" fmla="*/ 788625 w 788624"/>
              <a:gd name="connsiteY2" fmla="*/ 195930 h 754539"/>
              <a:gd name="connsiteX3" fmla="*/ 749194 w 788624"/>
              <a:gd name="connsiteY3" fmla="*/ 100638 h 754539"/>
              <a:gd name="connsiteX4" fmla="*/ 686761 w 788624"/>
              <a:gd name="connsiteY4" fmla="*/ 64493 h 754539"/>
              <a:gd name="connsiteX5" fmla="*/ 108436 w 788624"/>
              <a:gd name="connsiteY5" fmla="*/ 61207 h 754539"/>
              <a:gd name="connsiteX6" fmla="*/ 36145 w 788624"/>
              <a:gd name="connsiteY6" fmla="*/ 100638 h 754539"/>
              <a:gd name="connsiteX7" fmla="*/ 0 w 788624"/>
              <a:gd name="connsiteY7" fmla="*/ 195930 h 754539"/>
              <a:gd name="connsiteX8" fmla="*/ 0 w 788624"/>
              <a:gd name="connsiteY8" fmla="*/ 754539 h 754539"/>
              <a:gd name="connsiteX9" fmla="*/ 315450 w 788624"/>
              <a:gd name="connsiteY9" fmla="*/ 442375 h 754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8624" h="754539">
                <a:moveTo>
                  <a:pt x="315450" y="442375"/>
                </a:moveTo>
                <a:cubicBezTo>
                  <a:pt x="453459" y="350369"/>
                  <a:pt x="614470" y="278078"/>
                  <a:pt x="788625" y="232075"/>
                </a:cubicBezTo>
                <a:lnTo>
                  <a:pt x="788625" y="195930"/>
                </a:lnTo>
                <a:cubicBezTo>
                  <a:pt x="788625" y="159785"/>
                  <a:pt x="772195" y="123639"/>
                  <a:pt x="749194" y="100638"/>
                </a:cubicBezTo>
                <a:cubicBezTo>
                  <a:pt x="739336" y="90780"/>
                  <a:pt x="716334" y="77636"/>
                  <a:pt x="686761" y="64493"/>
                </a:cubicBezTo>
                <a:cubicBezTo>
                  <a:pt x="506034" y="-20942"/>
                  <a:pt x="292448" y="-20942"/>
                  <a:pt x="108436" y="61207"/>
                </a:cubicBezTo>
                <a:cubicBezTo>
                  <a:pt x="75577" y="74350"/>
                  <a:pt x="49289" y="90780"/>
                  <a:pt x="36145" y="100638"/>
                </a:cubicBezTo>
                <a:cubicBezTo>
                  <a:pt x="16430" y="123639"/>
                  <a:pt x="0" y="159785"/>
                  <a:pt x="0" y="195930"/>
                </a:cubicBezTo>
                <a:lnTo>
                  <a:pt x="0" y="754539"/>
                </a:lnTo>
                <a:cubicBezTo>
                  <a:pt x="75577" y="639532"/>
                  <a:pt x="180727" y="531096"/>
                  <a:pt x="315450" y="442375"/>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0" name="Freeform: Shape 69">
            <a:extLst>
              <a:ext uri="{FF2B5EF4-FFF2-40B4-BE49-F238E27FC236}">
                <a16:creationId xmlns:a16="http://schemas.microsoft.com/office/drawing/2014/main" id="{DD0E5098-CAB2-AD23-78CC-C034633E49FB}"/>
              </a:ext>
            </a:extLst>
          </p:cNvPr>
          <p:cNvSpPr/>
          <p:nvPr/>
        </p:nvSpPr>
        <p:spPr>
          <a:xfrm>
            <a:off x="9919011" y="2014766"/>
            <a:ext cx="791910" cy="330653"/>
          </a:xfrm>
          <a:custGeom>
            <a:avLst/>
            <a:gdLst>
              <a:gd name="connsiteX0" fmla="*/ 791911 w 791910"/>
              <a:gd name="connsiteY0" fmla="*/ 330653 h 330653"/>
              <a:gd name="connsiteX1" fmla="*/ 791911 w 791910"/>
              <a:gd name="connsiteY1" fmla="*/ 195930 h 330653"/>
              <a:gd name="connsiteX2" fmla="*/ 752479 w 791910"/>
              <a:gd name="connsiteY2" fmla="*/ 100638 h 330653"/>
              <a:gd name="connsiteX3" fmla="*/ 690047 w 791910"/>
              <a:gd name="connsiteY3" fmla="*/ 64493 h 330653"/>
              <a:gd name="connsiteX4" fmla="*/ 111722 w 791910"/>
              <a:gd name="connsiteY4" fmla="*/ 61207 h 330653"/>
              <a:gd name="connsiteX5" fmla="*/ 39431 w 791910"/>
              <a:gd name="connsiteY5" fmla="*/ 100638 h 330653"/>
              <a:gd name="connsiteX6" fmla="*/ 0 w 791910"/>
              <a:gd name="connsiteY6" fmla="*/ 195930 h 330653"/>
              <a:gd name="connsiteX7" fmla="*/ 0 w 791910"/>
              <a:gd name="connsiteY7" fmla="*/ 330653 h 330653"/>
              <a:gd name="connsiteX8" fmla="*/ 394312 w 791910"/>
              <a:gd name="connsiteY8" fmla="*/ 291222 h 330653"/>
              <a:gd name="connsiteX9" fmla="*/ 791911 w 791910"/>
              <a:gd name="connsiteY9" fmla="*/ 330653 h 330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1910" h="330653">
                <a:moveTo>
                  <a:pt x="791911" y="330653"/>
                </a:moveTo>
                <a:lnTo>
                  <a:pt x="791911" y="195930"/>
                </a:lnTo>
                <a:cubicBezTo>
                  <a:pt x="791911" y="159785"/>
                  <a:pt x="775481" y="123639"/>
                  <a:pt x="752479" y="100638"/>
                </a:cubicBezTo>
                <a:cubicBezTo>
                  <a:pt x="742622" y="90780"/>
                  <a:pt x="719620" y="77636"/>
                  <a:pt x="690047" y="64493"/>
                </a:cubicBezTo>
                <a:cubicBezTo>
                  <a:pt x="509320" y="-20942"/>
                  <a:pt x="295734" y="-20942"/>
                  <a:pt x="111722" y="61207"/>
                </a:cubicBezTo>
                <a:cubicBezTo>
                  <a:pt x="78862" y="74350"/>
                  <a:pt x="52575" y="90780"/>
                  <a:pt x="39431" y="100638"/>
                </a:cubicBezTo>
                <a:cubicBezTo>
                  <a:pt x="13144" y="123639"/>
                  <a:pt x="0" y="159785"/>
                  <a:pt x="0" y="195930"/>
                </a:cubicBezTo>
                <a:lnTo>
                  <a:pt x="0" y="330653"/>
                </a:lnTo>
                <a:cubicBezTo>
                  <a:pt x="128151" y="304366"/>
                  <a:pt x="259589" y="291222"/>
                  <a:pt x="394312" y="291222"/>
                </a:cubicBezTo>
                <a:cubicBezTo>
                  <a:pt x="529036" y="291222"/>
                  <a:pt x="663759" y="307652"/>
                  <a:pt x="791911" y="330653"/>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1" name="Freeform: Shape 70">
            <a:extLst>
              <a:ext uri="{FF2B5EF4-FFF2-40B4-BE49-F238E27FC236}">
                <a16:creationId xmlns:a16="http://schemas.microsoft.com/office/drawing/2014/main" id="{CCF11271-01B5-0AA4-4AAB-934202252ADB}"/>
              </a:ext>
            </a:extLst>
          </p:cNvPr>
          <p:cNvSpPr/>
          <p:nvPr/>
        </p:nvSpPr>
        <p:spPr>
          <a:xfrm>
            <a:off x="10839073" y="2146203"/>
            <a:ext cx="791910" cy="754539"/>
          </a:xfrm>
          <a:custGeom>
            <a:avLst/>
            <a:gdLst>
              <a:gd name="connsiteX0" fmla="*/ 791911 w 791910"/>
              <a:gd name="connsiteY0" fmla="*/ 754539 h 754539"/>
              <a:gd name="connsiteX1" fmla="*/ 791911 w 791910"/>
              <a:gd name="connsiteY1" fmla="*/ 195930 h 754539"/>
              <a:gd name="connsiteX2" fmla="*/ 752480 w 791910"/>
              <a:gd name="connsiteY2" fmla="*/ 100638 h 754539"/>
              <a:gd name="connsiteX3" fmla="*/ 690047 w 791910"/>
              <a:gd name="connsiteY3" fmla="*/ 64493 h 754539"/>
              <a:gd name="connsiteX4" fmla="*/ 111722 w 791910"/>
              <a:gd name="connsiteY4" fmla="*/ 61207 h 754539"/>
              <a:gd name="connsiteX5" fmla="*/ 39431 w 791910"/>
              <a:gd name="connsiteY5" fmla="*/ 100638 h 754539"/>
              <a:gd name="connsiteX6" fmla="*/ 0 w 791910"/>
              <a:gd name="connsiteY6" fmla="*/ 195930 h 754539"/>
              <a:gd name="connsiteX7" fmla="*/ 0 w 791910"/>
              <a:gd name="connsiteY7" fmla="*/ 232075 h 754539"/>
              <a:gd name="connsiteX8" fmla="*/ 473175 w 791910"/>
              <a:gd name="connsiteY8" fmla="*/ 442375 h 754539"/>
              <a:gd name="connsiteX9" fmla="*/ 791911 w 791910"/>
              <a:gd name="connsiteY9" fmla="*/ 754539 h 754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1910" h="754539">
                <a:moveTo>
                  <a:pt x="791911" y="754539"/>
                </a:moveTo>
                <a:lnTo>
                  <a:pt x="791911" y="195930"/>
                </a:lnTo>
                <a:cubicBezTo>
                  <a:pt x="791911" y="159785"/>
                  <a:pt x="775481" y="123639"/>
                  <a:pt x="752480" y="100638"/>
                </a:cubicBezTo>
                <a:cubicBezTo>
                  <a:pt x="742622" y="90780"/>
                  <a:pt x="719620" y="77636"/>
                  <a:pt x="690047" y="64493"/>
                </a:cubicBezTo>
                <a:cubicBezTo>
                  <a:pt x="509320" y="-20942"/>
                  <a:pt x="295734" y="-20942"/>
                  <a:pt x="111722" y="61207"/>
                </a:cubicBezTo>
                <a:cubicBezTo>
                  <a:pt x="78863" y="74350"/>
                  <a:pt x="52575" y="90780"/>
                  <a:pt x="39431" y="100638"/>
                </a:cubicBezTo>
                <a:cubicBezTo>
                  <a:pt x="13144" y="123639"/>
                  <a:pt x="0" y="159785"/>
                  <a:pt x="0" y="195930"/>
                </a:cubicBezTo>
                <a:lnTo>
                  <a:pt x="0" y="232075"/>
                </a:lnTo>
                <a:cubicBezTo>
                  <a:pt x="174154" y="278078"/>
                  <a:pt x="335165" y="350369"/>
                  <a:pt x="473175" y="442375"/>
                </a:cubicBezTo>
                <a:cubicBezTo>
                  <a:pt x="611184" y="531096"/>
                  <a:pt x="716334" y="639532"/>
                  <a:pt x="791911" y="754539"/>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4" name="Rectangle 73">
            <a:extLst>
              <a:ext uri="{FF2B5EF4-FFF2-40B4-BE49-F238E27FC236}">
                <a16:creationId xmlns:a16="http://schemas.microsoft.com/office/drawing/2014/main" id="{87E28321-25C5-CCEB-4906-D8E509EDCC89}"/>
              </a:ext>
            </a:extLst>
          </p:cNvPr>
          <p:cNvSpPr/>
          <p:nvPr/>
        </p:nvSpPr>
        <p:spPr>
          <a:xfrm>
            <a:off x="9020307" y="3332614"/>
            <a:ext cx="2589317" cy="3032450"/>
          </a:xfrm>
          <a:prstGeom prst="rect">
            <a:avLst/>
          </a:prstGeom>
          <a:solidFill>
            <a:srgbClr val="000000">
              <a:alpha val="10196"/>
            </a:srgbClr>
          </a:solidFill>
          <a:ln>
            <a:noFill/>
          </a:ln>
        </p:spPr>
        <p:style>
          <a:lnRef idx="0">
            <a:scrgbClr r="0" g="0" b="0"/>
          </a:lnRef>
          <a:fillRef idx="0">
            <a:scrgbClr r="0" g="0" b="0"/>
          </a:fillRef>
          <a:effectRef idx="0">
            <a:scrgbClr r="0" g="0" b="0"/>
          </a:effectRef>
          <a:fontRef idx="minor">
            <a:schemeClr val="lt1"/>
          </a:fontRef>
        </p:style>
        <p:txBody>
          <a:bodyPr lIns="182880" tIns="0" rIns="182880" bIns="91440" rtlCol="0" anchor="ctr">
            <a:normAutofit/>
          </a:bodyPr>
          <a:lstStyle/>
          <a:p>
            <a:pPr marL="285750" indent="-285750">
              <a:spcBef>
                <a:spcPts val="500"/>
              </a:spcBef>
              <a:spcAft>
                <a:spcPts val="500"/>
              </a:spcAft>
              <a:buFont typeface="Arial" panose="020B0604020202020204" pitchFamily="34" charset="0"/>
              <a:buChar char="•"/>
            </a:pPr>
            <a:r>
              <a:rPr lang="en-US" sz="1600" dirty="0">
                <a:solidFill>
                  <a:schemeClr val="tx2"/>
                </a:solidFill>
              </a:rPr>
              <a:t>What spiritual insight do you have from reading Matthew 13:3-23?</a:t>
            </a:r>
            <a:endParaRPr lang="en-US" dirty="0">
              <a:solidFill>
                <a:schemeClr val="tx2"/>
              </a:solidFill>
            </a:endParaRPr>
          </a:p>
          <a:p>
            <a:pPr marL="285750" indent="-285750">
              <a:spcBef>
                <a:spcPts val="500"/>
              </a:spcBef>
              <a:spcAft>
                <a:spcPts val="500"/>
              </a:spcAft>
              <a:buFont typeface="Arial" panose="020B0604020202020204" pitchFamily="34" charset="0"/>
              <a:buChar char="•"/>
            </a:pPr>
            <a:r>
              <a:rPr lang="en-US" sz="1600" dirty="0">
                <a:solidFill>
                  <a:schemeClr val="tx2"/>
                </a:solidFill>
              </a:rPr>
              <a:t>How</a:t>
            </a:r>
            <a:r>
              <a:rPr lang="en-US" sz="1600" dirty="0">
                <a:solidFill>
                  <a:schemeClr val="tx2"/>
                </a:solidFill>
                <a:ea typeface="+mn-lt"/>
                <a:cs typeface="+mn-lt"/>
              </a:rPr>
              <a:t> are the verses in 1 Corinthians 3:6-7 related to the verses in Matthew and Mark?</a:t>
            </a:r>
            <a:endParaRPr lang="en-US" dirty="0">
              <a:solidFill>
                <a:schemeClr val="tx2"/>
              </a:solidFill>
            </a:endParaRPr>
          </a:p>
          <a:p>
            <a:pPr marL="285750" indent="-285750">
              <a:spcBef>
                <a:spcPts val="500"/>
              </a:spcBef>
              <a:spcAft>
                <a:spcPts val="500"/>
              </a:spcAft>
              <a:buFont typeface="Arial" panose="020B0604020202020204" pitchFamily="34" charset="0"/>
              <a:buChar char="•"/>
            </a:pPr>
            <a:endParaRPr lang="en-US" sz="1600">
              <a:solidFill>
                <a:schemeClr val="tx2"/>
              </a:solidFill>
              <a:ea typeface="+mn-lt"/>
              <a:cs typeface="+mn-lt"/>
            </a:endParaRPr>
          </a:p>
        </p:txBody>
      </p:sp>
    </p:spTree>
    <p:extLst>
      <p:ext uri="{BB962C8B-B14F-4D97-AF65-F5344CB8AC3E}">
        <p14:creationId xmlns:p14="http://schemas.microsoft.com/office/powerpoint/2010/main" val="92649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Rectangle 9">
            <a:extLst>
              <a:ext uri="{FF2B5EF4-FFF2-40B4-BE49-F238E27FC236}">
                <a16:creationId xmlns:a16="http://schemas.microsoft.com/office/drawing/2014/main" id="{43517DAF-BA0B-48C9-8544-2D295C68F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13">
            <a:extLst>
              <a:ext uri="{FF2B5EF4-FFF2-40B4-BE49-F238E27FC236}">
                <a16:creationId xmlns:a16="http://schemas.microsoft.com/office/drawing/2014/main" id="{320AB72C-20FB-424A-B116-9771F33F0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4" y="4062405"/>
            <a:ext cx="3509907" cy="2795595"/>
          </a:xfrm>
          <a:custGeom>
            <a:avLst/>
            <a:gdLst>
              <a:gd name="connsiteX0" fmla="*/ 1060477 w 3509907"/>
              <a:gd name="connsiteY0" fmla="*/ 0 h 2795595"/>
              <a:gd name="connsiteX1" fmla="*/ 3509907 w 3509907"/>
              <a:gd name="connsiteY1" fmla="*/ 2449430 h 2795595"/>
              <a:gd name="connsiteX2" fmla="*/ 3497261 w 3509907"/>
              <a:gd name="connsiteY2" fmla="*/ 2699870 h 2795595"/>
              <a:gd name="connsiteX3" fmla="*/ 3482652 w 3509907"/>
              <a:gd name="connsiteY3" fmla="*/ 2795595 h 2795595"/>
              <a:gd name="connsiteX4" fmla="*/ 2653271 w 3509907"/>
              <a:gd name="connsiteY4" fmla="*/ 2795595 h 2795595"/>
              <a:gd name="connsiteX5" fmla="*/ 2657790 w 3509907"/>
              <a:gd name="connsiteY5" fmla="*/ 2778020 h 2795595"/>
              <a:gd name="connsiteX6" fmla="*/ 2690914 w 3509907"/>
              <a:gd name="connsiteY6" fmla="*/ 2449430 h 2795595"/>
              <a:gd name="connsiteX7" fmla="*/ 1060476 w 3509907"/>
              <a:gd name="connsiteY7" fmla="*/ 818992 h 2795595"/>
              <a:gd name="connsiteX8" fmla="*/ 23366 w 3509907"/>
              <a:gd name="connsiteY8" fmla="*/ 1191305 h 2795595"/>
              <a:gd name="connsiteX9" fmla="*/ 0 w 3509907"/>
              <a:gd name="connsiteY9" fmla="*/ 1212542 h 2795595"/>
              <a:gd name="connsiteX10" fmla="*/ 0 w 3509907"/>
              <a:gd name="connsiteY10" fmla="*/ 244056 h 2795595"/>
              <a:gd name="connsiteX11" fmla="*/ 107048 w 3509907"/>
              <a:gd name="connsiteY11" fmla="*/ 192489 h 2795595"/>
              <a:gd name="connsiteX12" fmla="*/ 1060477 w 3509907"/>
              <a:gd name="connsiteY12" fmla="*/ 0 h 2795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09907" h="2795595">
                <a:moveTo>
                  <a:pt x="1060477" y="0"/>
                </a:moveTo>
                <a:cubicBezTo>
                  <a:pt x="2413260" y="0"/>
                  <a:pt x="3509907" y="1096647"/>
                  <a:pt x="3509907" y="2449430"/>
                </a:cubicBezTo>
                <a:cubicBezTo>
                  <a:pt x="3509907" y="2533979"/>
                  <a:pt x="3505624" y="2617528"/>
                  <a:pt x="3497261" y="2699870"/>
                </a:cubicBezTo>
                <a:lnTo>
                  <a:pt x="3482652" y="2795595"/>
                </a:lnTo>
                <a:lnTo>
                  <a:pt x="2653271" y="2795595"/>
                </a:lnTo>
                <a:lnTo>
                  <a:pt x="2657790" y="2778020"/>
                </a:lnTo>
                <a:cubicBezTo>
                  <a:pt x="2679509" y="2671883"/>
                  <a:pt x="2690914" y="2561988"/>
                  <a:pt x="2690914" y="2449430"/>
                </a:cubicBezTo>
                <a:cubicBezTo>
                  <a:pt x="2690914" y="1548964"/>
                  <a:pt x="1960942" y="818992"/>
                  <a:pt x="1060476" y="818992"/>
                </a:cubicBezTo>
                <a:cubicBezTo>
                  <a:pt x="666522" y="818992"/>
                  <a:pt x="305202" y="958713"/>
                  <a:pt x="23366" y="1191305"/>
                </a:cubicBezTo>
                <a:lnTo>
                  <a:pt x="0" y="1212542"/>
                </a:lnTo>
                <a:lnTo>
                  <a:pt x="0" y="244056"/>
                </a:lnTo>
                <a:lnTo>
                  <a:pt x="107048" y="192489"/>
                </a:lnTo>
                <a:cubicBezTo>
                  <a:pt x="400094" y="68541"/>
                  <a:pt x="722282" y="0"/>
                  <a:pt x="1060477" y="0"/>
                </a:cubicBezTo>
                <a:close/>
              </a:path>
            </a:pathLst>
          </a:cu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Freeform: Shape 15">
            <a:extLst>
              <a:ext uri="{FF2B5EF4-FFF2-40B4-BE49-F238E27FC236}">
                <a16:creationId xmlns:a16="http://schemas.microsoft.com/office/drawing/2014/main" id="{9E38EE1F-4E4B-4F57-B909-C42294E312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90211" y="5571906"/>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8" name="Group 17">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9" name="Straight Connector 18">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F03D3DA1-79AE-F088-BA85-65122E458630}"/>
              </a:ext>
            </a:extLst>
          </p:cNvPr>
          <p:cNvSpPr>
            <a:spLocks noGrp="1"/>
          </p:cNvSpPr>
          <p:nvPr>
            <p:ph type="title"/>
          </p:nvPr>
        </p:nvSpPr>
        <p:spPr>
          <a:xfrm>
            <a:off x="580733" y="731701"/>
            <a:ext cx="10545880" cy="504783"/>
          </a:xfrm>
        </p:spPr>
        <p:txBody>
          <a:bodyPr anchor="t">
            <a:normAutofit fontScale="90000"/>
          </a:bodyPr>
          <a:lstStyle/>
          <a:p>
            <a:r>
              <a:rPr lang="en-US" dirty="0">
                <a:solidFill>
                  <a:schemeClr val="tx2"/>
                </a:solidFill>
              </a:rPr>
              <a:t>Christ the King is Literally now in Us</a:t>
            </a:r>
            <a:endParaRPr lang="en-US" dirty="0">
              <a:solidFill>
                <a:schemeClr val="tx2"/>
              </a:solidFill>
              <a:cs typeface="Posterama"/>
            </a:endParaRPr>
          </a:p>
        </p:txBody>
      </p:sp>
      <p:sp>
        <p:nvSpPr>
          <p:cNvPr id="3" name="Content Placeholder 2">
            <a:extLst>
              <a:ext uri="{FF2B5EF4-FFF2-40B4-BE49-F238E27FC236}">
                <a16:creationId xmlns:a16="http://schemas.microsoft.com/office/drawing/2014/main" id="{2177EA47-1E18-DC23-12AD-3474AE658EDF}"/>
              </a:ext>
            </a:extLst>
          </p:cNvPr>
          <p:cNvSpPr>
            <a:spLocks noGrp="1"/>
          </p:cNvSpPr>
          <p:nvPr>
            <p:ph idx="1"/>
          </p:nvPr>
        </p:nvSpPr>
        <p:spPr>
          <a:xfrm>
            <a:off x="580733" y="1688013"/>
            <a:ext cx="8095153" cy="4998269"/>
          </a:xfrm>
          <a:noFill/>
          <a:ln>
            <a:noFill/>
          </a:ln>
        </p:spPr>
        <p:style>
          <a:lnRef idx="0">
            <a:scrgbClr r="0" g="0" b="0"/>
          </a:lnRef>
          <a:fillRef idx="0">
            <a:scrgbClr r="0" g="0" b="0"/>
          </a:fillRef>
          <a:effectRef idx="0">
            <a:scrgbClr r="0" g="0" b="0"/>
          </a:effectRef>
          <a:fontRef idx="minor">
            <a:schemeClr val="accent3"/>
          </a:fontRef>
        </p:style>
        <p:txBody>
          <a:bodyPr anchor="t">
            <a:normAutofit/>
          </a:bodyPr>
          <a:lstStyle/>
          <a:p>
            <a:pPr marL="0" indent="0">
              <a:lnSpc>
                <a:spcPct val="120000"/>
              </a:lnSpc>
              <a:buNone/>
            </a:pPr>
            <a:r>
              <a:rPr lang="en-US" sz="1400" b="1" dirty="0">
                <a:solidFill>
                  <a:schemeClr val="tx2"/>
                </a:solidFill>
              </a:rPr>
              <a:t>John 3:5 </a:t>
            </a:r>
            <a:r>
              <a:rPr lang="en-US" sz="1400" dirty="0">
                <a:solidFill>
                  <a:schemeClr val="tx2"/>
                </a:solidFill>
              </a:rPr>
              <a:t>Jesus answered, Truly, truly, I say to you, Unless one is </a:t>
            </a:r>
            <a:r>
              <a:rPr lang="en-US" sz="1400" b="1" dirty="0">
                <a:solidFill>
                  <a:schemeClr val="tx2"/>
                </a:solidFill>
              </a:rPr>
              <a:t>born of water and the Spirit</a:t>
            </a:r>
            <a:r>
              <a:rPr lang="en-US" sz="1400" dirty="0">
                <a:solidFill>
                  <a:schemeClr val="tx2"/>
                </a:solidFill>
              </a:rPr>
              <a:t>, he cannot</a:t>
            </a:r>
            <a:br>
              <a:rPr lang="en-US" sz="1400" dirty="0">
                <a:solidFill>
                  <a:schemeClr val="tx2"/>
                </a:solidFill>
              </a:rPr>
            </a:br>
            <a:r>
              <a:rPr lang="en-US" sz="1400" b="1" dirty="0">
                <a:solidFill>
                  <a:schemeClr val="tx2"/>
                </a:solidFill>
              </a:rPr>
              <a:t>enter into the kingdom of God.</a:t>
            </a:r>
          </a:p>
          <a:p>
            <a:pPr marL="0" indent="0">
              <a:lnSpc>
                <a:spcPct val="120000"/>
              </a:lnSpc>
              <a:buNone/>
            </a:pPr>
            <a:r>
              <a:rPr lang="en-US" sz="1400" b="1" dirty="0">
                <a:solidFill>
                  <a:schemeClr val="tx2"/>
                </a:solidFill>
              </a:rPr>
              <a:t>1 Peter 1:23</a:t>
            </a:r>
            <a:r>
              <a:rPr lang="en-US" sz="1400" dirty="0">
                <a:solidFill>
                  <a:schemeClr val="tx2"/>
                </a:solidFill>
              </a:rPr>
              <a:t> Having been </a:t>
            </a:r>
            <a:r>
              <a:rPr lang="en-US" sz="1400" b="1" dirty="0">
                <a:solidFill>
                  <a:schemeClr val="tx2"/>
                </a:solidFill>
              </a:rPr>
              <a:t>regenerated not of corruptible seed but of incorruptible</a:t>
            </a:r>
            <a:r>
              <a:rPr lang="en-US" sz="1400" dirty="0">
                <a:solidFill>
                  <a:schemeClr val="tx2"/>
                </a:solidFill>
              </a:rPr>
              <a:t>, through the living and abiding word of God.</a:t>
            </a:r>
            <a:endParaRPr lang="en-US" sz="2400" dirty="0">
              <a:solidFill>
                <a:schemeClr val="tx2"/>
              </a:solidFill>
            </a:endParaRPr>
          </a:p>
          <a:p>
            <a:pPr marL="0" indent="0">
              <a:lnSpc>
                <a:spcPct val="120000"/>
              </a:lnSpc>
              <a:buClr>
                <a:schemeClr val="tx2"/>
              </a:buClr>
              <a:buSzPct val="110000"/>
              <a:buNone/>
            </a:pPr>
            <a:r>
              <a:rPr lang="en-US" sz="1400" b="1" dirty="0">
                <a:solidFill>
                  <a:schemeClr val="tx2"/>
                </a:solidFill>
              </a:rPr>
              <a:t>1 John 3:9</a:t>
            </a:r>
            <a:r>
              <a:rPr lang="en-US" sz="1400" dirty="0">
                <a:solidFill>
                  <a:schemeClr val="tx2"/>
                </a:solidFill>
              </a:rPr>
              <a:t> Everyone who has been begotten of God does not practice sin, because </a:t>
            </a:r>
            <a:r>
              <a:rPr lang="en-US" sz="1400" b="1" dirty="0">
                <a:solidFill>
                  <a:schemeClr val="tx2"/>
                </a:solidFill>
              </a:rPr>
              <a:t>His seed abides in him</a:t>
            </a:r>
            <a:r>
              <a:rPr lang="en-US" sz="1400" dirty="0">
                <a:solidFill>
                  <a:schemeClr val="tx2"/>
                </a:solidFill>
              </a:rPr>
              <a:t>; and he cannot sin, because he has been </a:t>
            </a:r>
            <a:r>
              <a:rPr lang="en-US" sz="1400" b="1" dirty="0">
                <a:solidFill>
                  <a:schemeClr val="tx2"/>
                </a:solidFill>
              </a:rPr>
              <a:t>begotten of God</a:t>
            </a:r>
            <a:r>
              <a:rPr lang="en-US" sz="1400" dirty="0">
                <a:solidFill>
                  <a:schemeClr val="tx2"/>
                </a:solidFill>
              </a:rPr>
              <a:t>.</a:t>
            </a:r>
          </a:p>
          <a:p>
            <a:pPr marL="0" indent="0">
              <a:lnSpc>
                <a:spcPct val="120000"/>
              </a:lnSpc>
              <a:buClr>
                <a:schemeClr val="tx2"/>
              </a:buClr>
              <a:buSzPct val="110000"/>
              <a:buNone/>
            </a:pPr>
            <a:r>
              <a:rPr lang="en-US" sz="1400" b="1" dirty="0">
                <a:solidFill>
                  <a:schemeClr val="tx2"/>
                </a:solidFill>
              </a:rPr>
              <a:t>Gal. 2:20</a:t>
            </a:r>
            <a:r>
              <a:rPr lang="en-US" sz="1400" dirty="0">
                <a:solidFill>
                  <a:schemeClr val="tx2"/>
                </a:solidFill>
              </a:rPr>
              <a:t> I am crucified with Christ; and it is no longer I who live, but </a:t>
            </a:r>
            <a:r>
              <a:rPr lang="en-US" sz="1400" b="1" dirty="0">
                <a:solidFill>
                  <a:schemeClr val="tx2"/>
                </a:solidFill>
              </a:rPr>
              <a:t>it is Christ who lives in me</a:t>
            </a:r>
            <a:r>
              <a:rPr lang="en-US" sz="1400" dirty="0">
                <a:solidFill>
                  <a:schemeClr val="tx2"/>
                </a:solidFill>
              </a:rPr>
              <a:t>; and the life which I now live in the flesh I live in faith, the faith of the Son of God, who loved me and gave Himself up for me.</a:t>
            </a:r>
          </a:p>
          <a:p>
            <a:pPr marL="0" indent="0">
              <a:lnSpc>
                <a:spcPct val="120000"/>
              </a:lnSpc>
              <a:buNone/>
            </a:pPr>
            <a:r>
              <a:rPr lang="en-US" sz="1400" b="1" dirty="0">
                <a:solidFill>
                  <a:schemeClr val="tx2"/>
                </a:solidFill>
              </a:rPr>
              <a:t>Matthew 13:8 </a:t>
            </a:r>
            <a:r>
              <a:rPr lang="en-US" sz="1400" dirty="0">
                <a:solidFill>
                  <a:schemeClr val="tx2"/>
                </a:solidFill>
              </a:rPr>
              <a:t>But others fell on </a:t>
            </a:r>
            <a:r>
              <a:rPr lang="en-US" sz="1400" b="1" dirty="0">
                <a:solidFill>
                  <a:schemeClr val="tx2"/>
                </a:solidFill>
              </a:rPr>
              <a:t>the good earth</a:t>
            </a:r>
            <a:r>
              <a:rPr lang="en-US" sz="1400" dirty="0">
                <a:solidFill>
                  <a:schemeClr val="tx2"/>
                </a:solidFill>
              </a:rPr>
              <a:t> and yielded fruit, one a hundredfold, and one sixtyfold, and one thirtyfold.</a:t>
            </a:r>
          </a:p>
          <a:p>
            <a:pPr>
              <a:lnSpc>
                <a:spcPct val="120000"/>
              </a:lnSpc>
              <a:buClr>
                <a:schemeClr val="tx2"/>
              </a:buClr>
              <a:buSzPct val="110000"/>
              <a:buFont typeface="Wingdings" panose="05000000000000000000" pitchFamily="2" charset="2"/>
              <a:buChar char="§"/>
            </a:pPr>
            <a:r>
              <a:rPr lang="en-US" sz="1400" dirty="0">
                <a:solidFill>
                  <a:schemeClr val="tx2"/>
                </a:solidFill>
              </a:rPr>
              <a:t>We need to have a soft heart to receive the Lord and have Him grow in us. </a:t>
            </a:r>
          </a:p>
          <a:p>
            <a:pPr>
              <a:lnSpc>
                <a:spcPct val="120000"/>
              </a:lnSpc>
              <a:buClr>
                <a:schemeClr val="tx2"/>
              </a:buClr>
              <a:buSzPct val="110000"/>
              <a:buFont typeface="Wingdings" panose="05000000000000000000" pitchFamily="2" charset="2"/>
              <a:buChar char="§"/>
            </a:pPr>
            <a:r>
              <a:rPr lang="en-US" sz="1400" dirty="0">
                <a:solidFill>
                  <a:schemeClr val="tx2"/>
                </a:solidFill>
              </a:rPr>
              <a:t>The good earth in Matthew 13 is the good heart. This good heart is necessary so that God’s divine life can grow in us. </a:t>
            </a:r>
          </a:p>
        </p:txBody>
      </p:sp>
      <p:sp>
        <p:nvSpPr>
          <p:cNvPr id="65" name="Freeform: Shape 64">
            <a:extLst>
              <a:ext uri="{FF2B5EF4-FFF2-40B4-BE49-F238E27FC236}">
                <a16:creationId xmlns:a16="http://schemas.microsoft.com/office/drawing/2014/main" id="{78B60489-C458-5C4B-1021-E062F039D167}"/>
              </a:ext>
            </a:extLst>
          </p:cNvPr>
          <p:cNvSpPr/>
          <p:nvPr/>
        </p:nvSpPr>
        <p:spPr>
          <a:xfrm>
            <a:off x="10086593" y="1487790"/>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5150"/>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6" name="Freeform: Shape 65">
            <a:extLst>
              <a:ext uri="{FF2B5EF4-FFF2-40B4-BE49-F238E27FC236}">
                <a16:creationId xmlns:a16="http://schemas.microsoft.com/office/drawing/2014/main" id="{EAEC51C5-CE13-3803-A7F6-615D1736F26B}"/>
              </a:ext>
            </a:extLst>
          </p:cNvPr>
          <p:cNvSpPr/>
          <p:nvPr/>
        </p:nvSpPr>
        <p:spPr>
          <a:xfrm>
            <a:off x="11006656" y="1619227"/>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1864"/>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7" name="Freeform: Shape 66">
            <a:extLst>
              <a:ext uri="{FF2B5EF4-FFF2-40B4-BE49-F238E27FC236}">
                <a16:creationId xmlns:a16="http://schemas.microsoft.com/office/drawing/2014/main" id="{F7318A71-E69A-F3A6-977F-4C896E025E75}"/>
              </a:ext>
            </a:extLst>
          </p:cNvPr>
          <p:cNvSpPr/>
          <p:nvPr/>
        </p:nvSpPr>
        <p:spPr>
          <a:xfrm>
            <a:off x="9166531" y="1619227"/>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1864"/>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8" name="Freeform: Shape 67">
            <a:extLst>
              <a:ext uri="{FF2B5EF4-FFF2-40B4-BE49-F238E27FC236}">
                <a16:creationId xmlns:a16="http://schemas.microsoft.com/office/drawing/2014/main" id="{18EBA1CB-E153-007F-E41E-69400613656F}"/>
              </a:ext>
            </a:extLst>
          </p:cNvPr>
          <p:cNvSpPr/>
          <p:nvPr/>
        </p:nvSpPr>
        <p:spPr>
          <a:xfrm>
            <a:off x="9021950" y="2466999"/>
            <a:ext cx="2589317" cy="867487"/>
          </a:xfrm>
          <a:custGeom>
            <a:avLst/>
            <a:gdLst>
              <a:gd name="connsiteX0" fmla="*/ 0 w 2589317"/>
              <a:gd name="connsiteY0" fmla="*/ 867487 h 867487"/>
              <a:gd name="connsiteX1" fmla="*/ 1294659 w 2589317"/>
              <a:gd name="connsiteY1" fmla="*/ 0 h 867487"/>
              <a:gd name="connsiteX2" fmla="*/ 2589318 w 2589317"/>
              <a:gd name="connsiteY2" fmla="*/ 867487 h 867487"/>
              <a:gd name="connsiteX3" fmla="*/ 0 w 2589317"/>
              <a:gd name="connsiteY3" fmla="*/ 867487 h 867487"/>
            </a:gdLst>
            <a:ahLst/>
            <a:cxnLst>
              <a:cxn ang="0">
                <a:pos x="connsiteX0" y="connsiteY0"/>
              </a:cxn>
              <a:cxn ang="0">
                <a:pos x="connsiteX1" y="connsiteY1"/>
              </a:cxn>
              <a:cxn ang="0">
                <a:pos x="connsiteX2" y="connsiteY2"/>
              </a:cxn>
              <a:cxn ang="0">
                <a:pos x="connsiteX3" y="connsiteY3"/>
              </a:cxn>
            </a:cxnLst>
            <a:rect l="l" t="t" r="r" b="b"/>
            <a:pathLst>
              <a:path w="2589317" h="867487">
                <a:moveTo>
                  <a:pt x="0" y="867487"/>
                </a:moveTo>
                <a:cubicBezTo>
                  <a:pt x="0" y="387740"/>
                  <a:pt x="578325" y="0"/>
                  <a:pt x="1294659" y="0"/>
                </a:cubicBezTo>
                <a:cubicBezTo>
                  <a:pt x="2007707" y="0"/>
                  <a:pt x="2589318" y="387740"/>
                  <a:pt x="2589318" y="867487"/>
                </a:cubicBezTo>
                <a:lnTo>
                  <a:pt x="0" y="867487"/>
                </a:lnTo>
                <a:close/>
              </a:path>
            </a:pathLst>
          </a:custGeom>
          <a:solidFill>
            <a:srgbClr val="000000">
              <a:alpha val="1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endParaRPr lang="en-US"/>
          </a:p>
        </p:txBody>
      </p:sp>
      <p:sp>
        <p:nvSpPr>
          <p:cNvPr id="69" name="Freeform: Shape 68">
            <a:extLst>
              <a:ext uri="{FF2B5EF4-FFF2-40B4-BE49-F238E27FC236}">
                <a16:creationId xmlns:a16="http://schemas.microsoft.com/office/drawing/2014/main" id="{B095B319-690C-CC60-1D6F-3D23892A33AA}"/>
              </a:ext>
            </a:extLst>
          </p:cNvPr>
          <p:cNvSpPr/>
          <p:nvPr/>
        </p:nvSpPr>
        <p:spPr>
          <a:xfrm>
            <a:off x="9002234" y="2146203"/>
            <a:ext cx="788624" cy="754539"/>
          </a:xfrm>
          <a:custGeom>
            <a:avLst/>
            <a:gdLst>
              <a:gd name="connsiteX0" fmla="*/ 315450 w 788624"/>
              <a:gd name="connsiteY0" fmla="*/ 442375 h 754539"/>
              <a:gd name="connsiteX1" fmla="*/ 788625 w 788624"/>
              <a:gd name="connsiteY1" fmla="*/ 232075 h 754539"/>
              <a:gd name="connsiteX2" fmla="*/ 788625 w 788624"/>
              <a:gd name="connsiteY2" fmla="*/ 195930 h 754539"/>
              <a:gd name="connsiteX3" fmla="*/ 749194 w 788624"/>
              <a:gd name="connsiteY3" fmla="*/ 100638 h 754539"/>
              <a:gd name="connsiteX4" fmla="*/ 686761 w 788624"/>
              <a:gd name="connsiteY4" fmla="*/ 64493 h 754539"/>
              <a:gd name="connsiteX5" fmla="*/ 108436 w 788624"/>
              <a:gd name="connsiteY5" fmla="*/ 61207 h 754539"/>
              <a:gd name="connsiteX6" fmla="*/ 36145 w 788624"/>
              <a:gd name="connsiteY6" fmla="*/ 100638 h 754539"/>
              <a:gd name="connsiteX7" fmla="*/ 0 w 788624"/>
              <a:gd name="connsiteY7" fmla="*/ 195930 h 754539"/>
              <a:gd name="connsiteX8" fmla="*/ 0 w 788624"/>
              <a:gd name="connsiteY8" fmla="*/ 754539 h 754539"/>
              <a:gd name="connsiteX9" fmla="*/ 315450 w 788624"/>
              <a:gd name="connsiteY9" fmla="*/ 442375 h 754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8624" h="754539">
                <a:moveTo>
                  <a:pt x="315450" y="442375"/>
                </a:moveTo>
                <a:cubicBezTo>
                  <a:pt x="453459" y="350369"/>
                  <a:pt x="614470" y="278078"/>
                  <a:pt x="788625" y="232075"/>
                </a:cubicBezTo>
                <a:lnTo>
                  <a:pt x="788625" y="195930"/>
                </a:lnTo>
                <a:cubicBezTo>
                  <a:pt x="788625" y="159785"/>
                  <a:pt x="772195" y="123639"/>
                  <a:pt x="749194" y="100638"/>
                </a:cubicBezTo>
                <a:cubicBezTo>
                  <a:pt x="739336" y="90780"/>
                  <a:pt x="716334" y="77636"/>
                  <a:pt x="686761" y="64493"/>
                </a:cubicBezTo>
                <a:cubicBezTo>
                  <a:pt x="506034" y="-20942"/>
                  <a:pt x="292448" y="-20942"/>
                  <a:pt x="108436" y="61207"/>
                </a:cubicBezTo>
                <a:cubicBezTo>
                  <a:pt x="75577" y="74350"/>
                  <a:pt x="49289" y="90780"/>
                  <a:pt x="36145" y="100638"/>
                </a:cubicBezTo>
                <a:cubicBezTo>
                  <a:pt x="16430" y="123639"/>
                  <a:pt x="0" y="159785"/>
                  <a:pt x="0" y="195930"/>
                </a:cubicBezTo>
                <a:lnTo>
                  <a:pt x="0" y="754539"/>
                </a:lnTo>
                <a:cubicBezTo>
                  <a:pt x="75577" y="639532"/>
                  <a:pt x="180727" y="531096"/>
                  <a:pt x="315450" y="442375"/>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0" name="Freeform: Shape 69">
            <a:extLst>
              <a:ext uri="{FF2B5EF4-FFF2-40B4-BE49-F238E27FC236}">
                <a16:creationId xmlns:a16="http://schemas.microsoft.com/office/drawing/2014/main" id="{DD0E5098-CAB2-AD23-78CC-C034633E49FB}"/>
              </a:ext>
            </a:extLst>
          </p:cNvPr>
          <p:cNvSpPr/>
          <p:nvPr/>
        </p:nvSpPr>
        <p:spPr>
          <a:xfrm>
            <a:off x="9919011" y="2014766"/>
            <a:ext cx="791910" cy="330653"/>
          </a:xfrm>
          <a:custGeom>
            <a:avLst/>
            <a:gdLst>
              <a:gd name="connsiteX0" fmla="*/ 791911 w 791910"/>
              <a:gd name="connsiteY0" fmla="*/ 330653 h 330653"/>
              <a:gd name="connsiteX1" fmla="*/ 791911 w 791910"/>
              <a:gd name="connsiteY1" fmla="*/ 195930 h 330653"/>
              <a:gd name="connsiteX2" fmla="*/ 752479 w 791910"/>
              <a:gd name="connsiteY2" fmla="*/ 100638 h 330653"/>
              <a:gd name="connsiteX3" fmla="*/ 690047 w 791910"/>
              <a:gd name="connsiteY3" fmla="*/ 64493 h 330653"/>
              <a:gd name="connsiteX4" fmla="*/ 111722 w 791910"/>
              <a:gd name="connsiteY4" fmla="*/ 61207 h 330653"/>
              <a:gd name="connsiteX5" fmla="*/ 39431 w 791910"/>
              <a:gd name="connsiteY5" fmla="*/ 100638 h 330653"/>
              <a:gd name="connsiteX6" fmla="*/ 0 w 791910"/>
              <a:gd name="connsiteY6" fmla="*/ 195930 h 330653"/>
              <a:gd name="connsiteX7" fmla="*/ 0 w 791910"/>
              <a:gd name="connsiteY7" fmla="*/ 330653 h 330653"/>
              <a:gd name="connsiteX8" fmla="*/ 394312 w 791910"/>
              <a:gd name="connsiteY8" fmla="*/ 291222 h 330653"/>
              <a:gd name="connsiteX9" fmla="*/ 791911 w 791910"/>
              <a:gd name="connsiteY9" fmla="*/ 330653 h 330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1910" h="330653">
                <a:moveTo>
                  <a:pt x="791911" y="330653"/>
                </a:moveTo>
                <a:lnTo>
                  <a:pt x="791911" y="195930"/>
                </a:lnTo>
                <a:cubicBezTo>
                  <a:pt x="791911" y="159785"/>
                  <a:pt x="775481" y="123639"/>
                  <a:pt x="752479" y="100638"/>
                </a:cubicBezTo>
                <a:cubicBezTo>
                  <a:pt x="742622" y="90780"/>
                  <a:pt x="719620" y="77636"/>
                  <a:pt x="690047" y="64493"/>
                </a:cubicBezTo>
                <a:cubicBezTo>
                  <a:pt x="509320" y="-20942"/>
                  <a:pt x="295734" y="-20942"/>
                  <a:pt x="111722" y="61207"/>
                </a:cubicBezTo>
                <a:cubicBezTo>
                  <a:pt x="78862" y="74350"/>
                  <a:pt x="52575" y="90780"/>
                  <a:pt x="39431" y="100638"/>
                </a:cubicBezTo>
                <a:cubicBezTo>
                  <a:pt x="13144" y="123639"/>
                  <a:pt x="0" y="159785"/>
                  <a:pt x="0" y="195930"/>
                </a:cubicBezTo>
                <a:lnTo>
                  <a:pt x="0" y="330653"/>
                </a:lnTo>
                <a:cubicBezTo>
                  <a:pt x="128151" y="304366"/>
                  <a:pt x="259589" y="291222"/>
                  <a:pt x="394312" y="291222"/>
                </a:cubicBezTo>
                <a:cubicBezTo>
                  <a:pt x="529036" y="291222"/>
                  <a:pt x="663759" y="307652"/>
                  <a:pt x="791911" y="330653"/>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1" name="Freeform: Shape 70">
            <a:extLst>
              <a:ext uri="{FF2B5EF4-FFF2-40B4-BE49-F238E27FC236}">
                <a16:creationId xmlns:a16="http://schemas.microsoft.com/office/drawing/2014/main" id="{CCF11271-01B5-0AA4-4AAB-934202252ADB}"/>
              </a:ext>
            </a:extLst>
          </p:cNvPr>
          <p:cNvSpPr/>
          <p:nvPr/>
        </p:nvSpPr>
        <p:spPr>
          <a:xfrm>
            <a:off x="10839073" y="2146203"/>
            <a:ext cx="791910" cy="754539"/>
          </a:xfrm>
          <a:custGeom>
            <a:avLst/>
            <a:gdLst>
              <a:gd name="connsiteX0" fmla="*/ 791911 w 791910"/>
              <a:gd name="connsiteY0" fmla="*/ 754539 h 754539"/>
              <a:gd name="connsiteX1" fmla="*/ 791911 w 791910"/>
              <a:gd name="connsiteY1" fmla="*/ 195930 h 754539"/>
              <a:gd name="connsiteX2" fmla="*/ 752480 w 791910"/>
              <a:gd name="connsiteY2" fmla="*/ 100638 h 754539"/>
              <a:gd name="connsiteX3" fmla="*/ 690047 w 791910"/>
              <a:gd name="connsiteY3" fmla="*/ 64493 h 754539"/>
              <a:gd name="connsiteX4" fmla="*/ 111722 w 791910"/>
              <a:gd name="connsiteY4" fmla="*/ 61207 h 754539"/>
              <a:gd name="connsiteX5" fmla="*/ 39431 w 791910"/>
              <a:gd name="connsiteY5" fmla="*/ 100638 h 754539"/>
              <a:gd name="connsiteX6" fmla="*/ 0 w 791910"/>
              <a:gd name="connsiteY6" fmla="*/ 195930 h 754539"/>
              <a:gd name="connsiteX7" fmla="*/ 0 w 791910"/>
              <a:gd name="connsiteY7" fmla="*/ 232075 h 754539"/>
              <a:gd name="connsiteX8" fmla="*/ 473175 w 791910"/>
              <a:gd name="connsiteY8" fmla="*/ 442375 h 754539"/>
              <a:gd name="connsiteX9" fmla="*/ 791911 w 791910"/>
              <a:gd name="connsiteY9" fmla="*/ 754539 h 754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1910" h="754539">
                <a:moveTo>
                  <a:pt x="791911" y="754539"/>
                </a:moveTo>
                <a:lnTo>
                  <a:pt x="791911" y="195930"/>
                </a:lnTo>
                <a:cubicBezTo>
                  <a:pt x="791911" y="159785"/>
                  <a:pt x="775481" y="123639"/>
                  <a:pt x="752480" y="100638"/>
                </a:cubicBezTo>
                <a:cubicBezTo>
                  <a:pt x="742622" y="90780"/>
                  <a:pt x="719620" y="77636"/>
                  <a:pt x="690047" y="64493"/>
                </a:cubicBezTo>
                <a:cubicBezTo>
                  <a:pt x="509320" y="-20942"/>
                  <a:pt x="295734" y="-20942"/>
                  <a:pt x="111722" y="61207"/>
                </a:cubicBezTo>
                <a:cubicBezTo>
                  <a:pt x="78863" y="74350"/>
                  <a:pt x="52575" y="90780"/>
                  <a:pt x="39431" y="100638"/>
                </a:cubicBezTo>
                <a:cubicBezTo>
                  <a:pt x="13144" y="123639"/>
                  <a:pt x="0" y="159785"/>
                  <a:pt x="0" y="195930"/>
                </a:cubicBezTo>
                <a:lnTo>
                  <a:pt x="0" y="232075"/>
                </a:lnTo>
                <a:cubicBezTo>
                  <a:pt x="174154" y="278078"/>
                  <a:pt x="335165" y="350369"/>
                  <a:pt x="473175" y="442375"/>
                </a:cubicBezTo>
                <a:cubicBezTo>
                  <a:pt x="611184" y="531096"/>
                  <a:pt x="716334" y="639532"/>
                  <a:pt x="791911" y="754539"/>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4" name="Rectangle 73">
            <a:extLst>
              <a:ext uri="{FF2B5EF4-FFF2-40B4-BE49-F238E27FC236}">
                <a16:creationId xmlns:a16="http://schemas.microsoft.com/office/drawing/2014/main" id="{87E28321-25C5-CCEB-4906-D8E509EDCC89}"/>
              </a:ext>
            </a:extLst>
          </p:cNvPr>
          <p:cNvSpPr/>
          <p:nvPr/>
        </p:nvSpPr>
        <p:spPr>
          <a:xfrm>
            <a:off x="9020307" y="3332614"/>
            <a:ext cx="2589317" cy="3032450"/>
          </a:xfrm>
          <a:prstGeom prst="rect">
            <a:avLst/>
          </a:prstGeom>
          <a:solidFill>
            <a:srgbClr val="000000">
              <a:alpha val="10196"/>
            </a:srgbClr>
          </a:solidFill>
          <a:ln>
            <a:noFill/>
          </a:ln>
        </p:spPr>
        <p:style>
          <a:lnRef idx="0">
            <a:scrgbClr r="0" g="0" b="0"/>
          </a:lnRef>
          <a:fillRef idx="0">
            <a:scrgbClr r="0" g="0" b="0"/>
          </a:fillRef>
          <a:effectRef idx="0">
            <a:scrgbClr r="0" g="0" b="0"/>
          </a:effectRef>
          <a:fontRef idx="minor">
            <a:schemeClr val="lt1"/>
          </a:fontRef>
        </p:style>
        <p:txBody>
          <a:bodyPr lIns="182880" tIns="274320" rIns="182880" bIns="274320" rtlCol="0" anchor="ctr">
            <a:normAutofit/>
          </a:bodyPr>
          <a:lstStyle/>
          <a:p>
            <a:pPr marL="285750" indent="-285750">
              <a:spcBef>
                <a:spcPts val="500"/>
              </a:spcBef>
              <a:spcAft>
                <a:spcPts val="500"/>
              </a:spcAft>
              <a:buFont typeface="Arial" panose="020B0604020202020204" pitchFamily="34" charset="0"/>
              <a:buChar char="•"/>
            </a:pPr>
            <a:r>
              <a:rPr lang="en-US" sz="1600" dirty="0">
                <a:solidFill>
                  <a:schemeClr val="tx2"/>
                </a:solidFill>
              </a:rPr>
              <a:t>How would you describe the good heart that receives the Lord and that is necessary for the growth in life?</a:t>
            </a:r>
            <a:endParaRPr lang="en-US" dirty="0">
              <a:solidFill>
                <a:schemeClr val="tx2"/>
              </a:solidFill>
            </a:endParaRPr>
          </a:p>
        </p:txBody>
      </p:sp>
    </p:spTree>
    <p:extLst>
      <p:ext uri="{BB962C8B-B14F-4D97-AF65-F5344CB8AC3E}">
        <p14:creationId xmlns:p14="http://schemas.microsoft.com/office/powerpoint/2010/main" val="3319406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Rectangle 9">
            <a:extLst>
              <a:ext uri="{FF2B5EF4-FFF2-40B4-BE49-F238E27FC236}">
                <a16:creationId xmlns:a16="http://schemas.microsoft.com/office/drawing/2014/main" id="{43517DAF-BA0B-48C9-8544-2D295C68F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13">
            <a:extLst>
              <a:ext uri="{FF2B5EF4-FFF2-40B4-BE49-F238E27FC236}">
                <a16:creationId xmlns:a16="http://schemas.microsoft.com/office/drawing/2014/main" id="{320AB72C-20FB-424A-B116-9771F33F0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4" y="4062405"/>
            <a:ext cx="3509907" cy="2795595"/>
          </a:xfrm>
          <a:custGeom>
            <a:avLst/>
            <a:gdLst>
              <a:gd name="connsiteX0" fmla="*/ 1060477 w 3509907"/>
              <a:gd name="connsiteY0" fmla="*/ 0 h 2795595"/>
              <a:gd name="connsiteX1" fmla="*/ 3509907 w 3509907"/>
              <a:gd name="connsiteY1" fmla="*/ 2449430 h 2795595"/>
              <a:gd name="connsiteX2" fmla="*/ 3497261 w 3509907"/>
              <a:gd name="connsiteY2" fmla="*/ 2699870 h 2795595"/>
              <a:gd name="connsiteX3" fmla="*/ 3482652 w 3509907"/>
              <a:gd name="connsiteY3" fmla="*/ 2795595 h 2795595"/>
              <a:gd name="connsiteX4" fmla="*/ 2653271 w 3509907"/>
              <a:gd name="connsiteY4" fmla="*/ 2795595 h 2795595"/>
              <a:gd name="connsiteX5" fmla="*/ 2657790 w 3509907"/>
              <a:gd name="connsiteY5" fmla="*/ 2778020 h 2795595"/>
              <a:gd name="connsiteX6" fmla="*/ 2690914 w 3509907"/>
              <a:gd name="connsiteY6" fmla="*/ 2449430 h 2795595"/>
              <a:gd name="connsiteX7" fmla="*/ 1060476 w 3509907"/>
              <a:gd name="connsiteY7" fmla="*/ 818992 h 2795595"/>
              <a:gd name="connsiteX8" fmla="*/ 23366 w 3509907"/>
              <a:gd name="connsiteY8" fmla="*/ 1191305 h 2795595"/>
              <a:gd name="connsiteX9" fmla="*/ 0 w 3509907"/>
              <a:gd name="connsiteY9" fmla="*/ 1212542 h 2795595"/>
              <a:gd name="connsiteX10" fmla="*/ 0 w 3509907"/>
              <a:gd name="connsiteY10" fmla="*/ 244056 h 2795595"/>
              <a:gd name="connsiteX11" fmla="*/ 107048 w 3509907"/>
              <a:gd name="connsiteY11" fmla="*/ 192489 h 2795595"/>
              <a:gd name="connsiteX12" fmla="*/ 1060477 w 3509907"/>
              <a:gd name="connsiteY12" fmla="*/ 0 h 2795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09907" h="2795595">
                <a:moveTo>
                  <a:pt x="1060477" y="0"/>
                </a:moveTo>
                <a:cubicBezTo>
                  <a:pt x="2413260" y="0"/>
                  <a:pt x="3509907" y="1096647"/>
                  <a:pt x="3509907" y="2449430"/>
                </a:cubicBezTo>
                <a:cubicBezTo>
                  <a:pt x="3509907" y="2533979"/>
                  <a:pt x="3505624" y="2617528"/>
                  <a:pt x="3497261" y="2699870"/>
                </a:cubicBezTo>
                <a:lnTo>
                  <a:pt x="3482652" y="2795595"/>
                </a:lnTo>
                <a:lnTo>
                  <a:pt x="2653271" y="2795595"/>
                </a:lnTo>
                <a:lnTo>
                  <a:pt x="2657790" y="2778020"/>
                </a:lnTo>
                <a:cubicBezTo>
                  <a:pt x="2679509" y="2671883"/>
                  <a:pt x="2690914" y="2561988"/>
                  <a:pt x="2690914" y="2449430"/>
                </a:cubicBezTo>
                <a:cubicBezTo>
                  <a:pt x="2690914" y="1548964"/>
                  <a:pt x="1960942" y="818992"/>
                  <a:pt x="1060476" y="818992"/>
                </a:cubicBezTo>
                <a:cubicBezTo>
                  <a:pt x="666522" y="818992"/>
                  <a:pt x="305202" y="958713"/>
                  <a:pt x="23366" y="1191305"/>
                </a:cubicBezTo>
                <a:lnTo>
                  <a:pt x="0" y="1212542"/>
                </a:lnTo>
                <a:lnTo>
                  <a:pt x="0" y="244056"/>
                </a:lnTo>
                <a:lnTo>
                  <a:pt x="107048" y="192489"/>
                </a:lnTo>
                <a:cubicBezTo>
                  <a:pt x="400094" y="68541"/>
                  <a:pt x="722282" y="0"/>
                  <a:pt x="1060477" y="0"/>
                </a:cubicBezTo>
                <a:close/>
              </a:path>
            </a:pathLst>
          </a:cu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Freeform: Shape 15">
            <a:extLst>
              <a:ext uri="{FF2B5EF4-FFF2-40B4-BE49-F238E27FC236}">
                <a16:creationId xmlns:a16="http://schemas.microsoft.com/office/drawing/2014/main" id="{9E38EE1F-4E4B-4F57-B909-C42294E312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90211" y="5571906"/>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8" name="Group 17">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9" name="Straight Connector 18">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F03D3DA1-79AE-F088-BA85-65122E458630}"/>
              </a:ext>
            </a:extLst>
          </p:cNvPr>
          <p:cNvSpPr>
            <a:spLocks noGrp="1"/>
          </p:cNvSpPr>
          <p:nvPr>
            <p:ph type="title"/>
          </p:nvPr>
        </p:nvSpPr>
        <p:spPr>
          <a:xfrm>
            <a:off x="580733" y="731701"/>
            <a:ext cx="10545880" cy="504783"/>
          </a:xfrm>
        </p:spPr>
        <p:txBody>
          <a:bodyPr anchor="t">
            <a:normAutofit fontScale="90000"/>
          </a:bodyPr>
          <a:lstStyle/>
          <a:p>
            <a:r>
              <a:rPr lang="en-US">
                <a:solidFill>
                  <a:schemeClr val="tx2"/>
                </a:solidFill>
              </a:rPr>
              <a:t>The Expansion of Christ the King</a:t>
            </a:r>
            <a:endParaRPr lang="en-US">
              <a:solidFill>
                <a:schemeClr val="tx2"/>
              </a:solidFill>
              <a:cs typeface="Posterama"/>
            </a:endParaRPr>
          </a:p>
        </p:txBody>
      </p:sp>
      <p:sp>
        <p:nvSpPr>
          <p:cNvPr id="3" name="Content Placeholder 2">
            <a:extLst>
              <a:ext uri="{FF2B5EF4-FFF2-40B4-BE49-F238E27FC236}">
                <a16:creationId xmlns:a16="http://schemas.microsoft.com/office/drawing/2014/main" id="{2177EA47-1E18-DC23-12AD-3474AE658EDF}"/>
              </a:ext>
            </a:extLst>
          </p:cNvPr>
          <p:cNvSpPr>
            <a:spLocks noGrp="1"/>
          </p:cNvSpPr>
          <p:nvPr>
            <p:ph idx="1"/>
          </p:nvPr>
        </p:nvSpPr>
        <p:spPr>
          <a:xfrm>
            <a:off x="580731" y="1487791"/>
            <a:ext cx="8244463" cy="5198490"/>
          </a:xfrm>
          <a:noFill/>
          <a:ln>
            <a:noFill/>
          </a:ln>
        </p:spPr>
        <p:style>
          <a:lnRef idx="0">
            <a:scrgbClr r="0" g="0" b="0"/>
          </a:lnRef>
          <a:fillRef idx="0">
            <a:scrgbClr r="0" g="0" b="0"/>
          </a:fillRef>
          <a:effectRef idx="0">
            <a:scrgbClr r="0" g="0" b="0"/>
          </a:effectRef>
          <a:fontRef idx="minor">
            <a:schemeClr val="accent3"/>
          </a:fontRef>
        </p:style>
        <p:txBody>
          <a:bodyPr bIns="45720" anchor="t">
            <a:noAutofit/>
          </a:bodyPr>
          <a:lstStyle/>
          <a:p>
            <a:pPr marL="0" indent="0">
              <a:lnSpc>
                <a:spcPts val="1250"/>
              </a:lnSpc>
              <a:spcBef>
                <a:spcPts val="600"/>
              </a:spcBef>
              <a:buClr>
                <a:schemeClr val="tx2"/>
              </a:buClr>
              <a:buSzPct val="110000"/>
              <a:buNone/>
            </a:pPr>
            <a:r>
              <a:rPr lang="en-US" sz="1200" b="1" dirty="0">
                <a:solidFill>
                  <a:schemeClr val="tx2"/>
                </a:solidFill>
              </a:rPr>
              <a:t>His expansion is not in Himself but in us.</a:t>
            </a:r>
            <a:endParaRPr lang="en-US" sz="1200" dirty="0">
              <a:solidFill>
                <a:schemeClr val="tx2"/>
              </a:solidFill>
            </a:endParaRPr>
          </a:p>
          <a:p>
            <a:pPr marL="0" indent="0">
              <a:lnSpc>
                <a:spcPts val="1250"/>
              </a:lnSpc>
              <a:spcBef>
                <a:spcPts val="600"/>
              </a:spcBef>
              <a:buNone/>
            </a:pPr>
            <a:r>
              <a:rPr lang="en-US" sz="1200" dirty="0">
                <a:solidFill>
                  <a:schemeClr val="tx2"/>
                </a:solidFill>
              </a:rPr>
              <a:t>Christ, who is God, cannot grow in Himself. He's already infinitely large and boundless. But when He enters into us, that is His increase. Furthermore, He grows within us by spreading into all the parts of our inner being.</a:t>
            </a:r>
          </a:p>
          <a:p>
            <a:pPr>
              <a:lnSpc>
                <a:spcPts val="1250"/>
              </a:lnSpc>
              <a:buNone/>
            </a:pPr>
            <a:r>
              <a:rPr lang="en-US" sz="1200" b="1" dirty="0">
                <a:solidFill>
                  <a:schemeClr val="tx2"/>
                </a:solidFill>
              </a:rPr>
              <a:t>The Kingdom is a matter of the growth in life.</a:t>
            </a:r>
          </a:p>
          <a:p>
            <a:pPr marL="0" indent="0" algn="just">
              <a:lnSpc>
                <a:spcPts val="1250"/>
              </a:lnSpc>
              <a:buNone/>
            </a:pPr>
            <a:r>
              <a:rPr lang="en-US" sz="1200" b="1" dirty="0">
                <a:solidFill>
                  <a:schemeClr val="tx2"/>
                </a:solidFill>
                <a:ea typeface="+mn-lt"/>
                <a:cs typeface="+mn-lt"/>
              </a:rPr>
              <a:t>Mark 4:26-29</a:t>
            </a:r>
            <a:r>
              <a:rPr lang="en-US" sz="1200" dirty="0">
                <a:solidFill>
                  <a:schemeClr val="tx2"/>
                </a:solidFill>
                <a:ea typeface="+mn-lt"/>
                <a:cs typeface="+mn-lt"/>
              </a:rPr>
              <a:t> And He said, So is the kingdom of God: as if a man cast seed on the earth, </a:t>
            </a:r>
            <a:r>
              <a:rPr lang="en-US" sz="1200" b="1" dirty="0">
                <a:solidFill>
                  <a:schemeClr val="tx2"/>
                </a:solidFill>
                <a:ea typeface="+mn-lt"/>
                <a:cs typeface="+mn-lt"/>
              </a:rPr>
              <a:t>27</a:t>
            </a:r>
            <a:r>
              <a:rPr lang="en-US" sz="1200" dirty="0">
                <a:solidFill>
                  <a:schemeClr val="tx2"/>
                </a:solidFill>
                <a:ea typeface="+mn-lt"/>
                <a:cs typeface="+mn-lt"/>
              </a:rPr>
              <a:t> And sleeps and rises night and day, and the seed sprouts and lengthens — how, he does not know. </a:t>
            </a:r>
            <a:r>
              <a:rPr lang="en-US" sz="1200" b="1" dirty="0">
                <a:solidFill>
                  <a:schemeClr val="tx2"/>
                </a:solidFill>
                <a:ea typeface="+mn-lt"/>
                <a:cs typeface="+mn-lt"/>
              </a:rPr>
              <a:t>28</a:t>
            </a:r>
            <a:r>
              <a:rPr lang="en-US" sz="1200" dirty="0">
                <a:solidFill>
                  <a:schemeClr val="tx2"/>
                </a:solidFill>
                <a:ea typeface="+mn-lt"/>
                <a:cs typeface="+mn-lt"/>
              </a:rPr>
              <a:t> The earth bears fruit by itself: first a blade, then an ear, then full grain in the ear. </a:t>
            </a:r>
            <a:r>
              <a:rPr lang="en-US" sz="1200" b="1" dirty="0">
                <a:solidFill>
                  <a:schemeClr val="tx2"/>
                </a:solidFill>
                <a:ea typeface="+mn-lt"/>
                <a:cs typeface="+mn-lt"/>
              </a:rPr>
              <a:t>29</a:t>
            </a:r>
            <a:r>
              <a:rPr lang="en-US" sz="1200" dirty="0">
                <a:solidFill>
                  <a:schemeClr val="tx2"/>
                </a:solidFill>
                <a:ea typeface="+mn-lt"/>
                <a:cs typeface="+mn-lt"/>
              </a:rPr>
              <a:t> But when the fruit is ripe, immediately he sends forth the sickle, because the harvest has come.</a:t>
            </a:r>
          </a:p>
          <a:p>
            <a:pPr>
              <a:lnSpc>
                <a:spcPts val="1250"/>
              </a:lnSpc>
              <a:buNone/>
            </a:pPr>
            <a:r>
              <a:rPr lang="en-US" sz="1200" b="1" dirty="0">
                <a:solidFill>
                  <a:schemeClr val="tx2"/>
                </a:solidFill>
              </a:rPr>
              <a:t>What chokes the growth of life in us: Anxiety</a:t>
            </a:r>
          </a:p>
          <a:p>
            <a:pPr marL="0" indent="0" algn="just">
              <a:lnSpc>
                <a:spcPts val="1250"/>
              </a:lnSpc>
              <a:buNone/>
            </a:pPr>
            <a:r>
              <a:rPr lang="en-US" sz="1200" b="1" dirty="0">
                <a:solidFill>
                  <a:schemeClr val="tx2"/>
                </a:solidFill>
                <a:ea typeface="+mn-lt"/>
                <a:cs typeface="+mn-lt"/>
              </a:rPr>
              <a:t>Matthew 13:7</a:t>
            </a:r>
            <a:r>
              <a:rPr lang="en-US" sz="1200" dirty="0">
                <a:solidFill>
                  <a:schemeClr val="tx2"/>
                </a:solidFill>
                <a:ea typeface="+mn-lt"/>
                <a:cs typeface="+mn-lt"/>
              </a:rPr>
              <a:t> And others fell on the thorns, and the thorns came up and choked them.</a:t>
            </a:r>
          </a:p>
          <a:p>
            <a:pPr marL="0" indent="0" algn="just">
              <a:lnSpc>
                <a:spcPts val="1250"/>
              </a:lnSpc>
              <a:buNone/>
            </a:pPr>
            <a:r>
              <a:rPr lang="en-US" sz="1200" b="1" dirty="0">
                <a:solidFill>
                  <a:schemeClr val="tx2"/>
                </a:solidFill>
                <a:ea typeface="+mn-lt"/>
                <a:cs typeface="+mn-lt"/>
              </a:rPr>
              <a:t>Matthew 13:22</a:t>
            </a:r>
            <a:r>
              <a:rPr lang="en-US" sz="1200" dirty="0">
                <a:solidFill>
                  <a:schemeClr val="tx2"/>
                </a:solidFill>
                <a:ea typeface="+mn-lt"/>
                <a:cs typeface="+mn-lt"/>
              </a:rPr>
              <a:t> And the one sown in the thorns, this is he who hears the word, and the anxiety of the age and the deceitfulness of riches utterly choke the word, and it becomes unfruitful.</a:t>
            </a:r>
          </a:p>
          <a:p>
            <a:pPr marL="0" indent="0">
              <a:lnSpc>
                <a:spcPts val="1250"/>
              </a:lnSpc>
              <a:spcBef>
                <a:spcPts val="600"/>
              </a:spcBef>
              <a:buNone/>
            </a:pPr>
            <a:r>
              <a:rPr lang="en-US" sz="1200" b="1" dirty="0">
                <a:solidFill>
                  <a:schemeClr val="tx2"/>
                </a:solidFill>
              </a:rPr>
              <a:t>The growth of life in us is not Christ Himself growing, but Christ imparting Himself into us continually.</a:t>
            </a:r>
          </a:p>
          <a:p>
            <a:pPr>
              <a:lnSpc>
                <a:spcPts val="1250"/>
              </a:lnSpc>
              <a:buClr>
                <a:schemeClr val="tx2"/>
              </a:buClr>
              <a:buSzPct val="110000"/>
              <a:buFont typeface="Wingdings" panose="05000000000000000000" pitchFamily="2" charset="2"/>
              <a:buChar char="§"/>
            </a:pPr>
            <a:r>
              <a:rPr lang="en-US" sz="1200" b="1" dirty="0">
                <a:solidFill>
                  <a:schemeClr val="tx2"/>
                </a:solidFill>
              </a:rPr>
              <a:t>1 Thessalonians 5:23</a:t>
            </a:r>
            <a:r>
              <a:rPr lang="en-US" sz="1200" dirty="0">
                <a:solidFill>
                  <a:schemeClr val="tx2"/>
                </a:solidFill>
              </a:rPr>
              <a:t> And the God of peace Himself sanctify you wholly, and may your spirit and soul and body be preserved complete, without blame, at the coming of our Lord Jesus Christ.</a:t>
            </a:r>
          </a:p>
          <a:p>
            <a:pPr>
              <a:lnSpc>
                <a:spcPts val="1250"/>
              </a:lnSpc>
              <a:buClr>
                <a:schemeClr val="tx2"/>
              </a:buClr>
              <a:buSzPct val="110000"/>
              <a:buFont typeface="Wingdings" panose="05000000000000000000" pitchFamily="2" charset="2"/>
              <a:buChar char="§"/>
            </a:pPr>
            <a:r>
              <a:rPr lang="en-US" sz="1200" dirty="0">
                <a:solidFill>
                  <a:schemeClr val="tx2"/>
                </a:solidFill>
              </a:rPr>
              <a:t>After regeneration, a believer needs to be baptized (Mark 16:16). Then God begins the lifelong process of gradually spreading Himself as life from the believer's spirit into his soul (Eph. 3:17). This process, called transformation (Rom. 12:2), requires human cooperation (Phil. 2:12). The believer cooperates by allowing the Lord to spread into his soul until all his desires, thoughts, and decisions become one with those of Christ. </a:t>
            </a:r>
            <a:r>
              <a:rPr lang="en-US" sz="1100" i="1" dirty="0">
                <a:solidFill>
                  <a:schemeClr val="tx2"/>
                </a:solidFill>
              </a:rPr>
              <a:t>(Mystery of Human Life, published by Living stream Ministry)</a:t>
            </a:r>
          </a:p>
          <a:p>
            <a:pPr>
              <a:lnSpc>
                <a:spcPts val="1250"/>
              </a:lnSpc>
              <a:buClr>
                <a:schemeClr val="tx2"/>
              </a:buClr>
              <a:buSzPct val="110000"/>
              <a:buFont typeface="Wingdings" panose="05000000000000000000" pitchFamily="2" charset="2"/>
              <a:buChar char="§"/>
            </a:pPr>
            <a:r>
              <a:rPr lang="en-US" sz="1200" dirty="0">
                <a:solidFill>
                  <a:schemeClr val="accent5">
                    <a:lumMod val="75000"/>
                  </a:schemeClr>
                </a:solidFill>
              </a:rPr>
              <a:t>What can we do to cooperate with the Lord for our growth in life? Share with us your experiences.</a:t>
            </a:r>
          </a:p>
        </p:txBody>
      </p:sp>
      <p:sp>
        <p:nvSpPr>
          <p:cNvPr id="65" name="Freeform: Shape 64">
            <a:extLst>
              <a:ext uri="{FF2B5EF4-FFF2-40B4-BE49-F238E27FC236}">
                <a16:creationId xmlns:a16="http://schemas.microsoft.com/office/drawing/2014/main" id="{78B60489-C458-5C4B-1021-E062F039D167}"/>
              </a:ext>
            </a:extLst>
          </p:cNvPr>
          <p:cNvSpPr/>
          <p:nvPr/>
        </p:nvSpPr>
        <p:spPr>
          <a:xfrm>
            <a:off x="10086593" y="1487790"/>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5150"/>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6" name="Freeform: Shape 65">
            <a:extLst>
              <a:ext uri="{FF2B5EF4-FFF2-40B4-BE49-F238E27FC236}">
                <a16:creationId xmlns:a16="http://schemas.microsoft.com/office/drawing/2014/main" id="{EAEC51C5-CE13-3803-A7F6-615D1736F26B}"/>
              </a:ext>
            </a:extLst>
          </p:cNvPr>
          <p:cNvSpPr/>
          <p:nvPr/>
        </p:nvSpPr>
        <p:spPr>
          <a:xfrm>
            <a:off x="11006656" y="1619227"/>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1864"/>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7" name="Freeform: Shape 66">
            <a:extLst>
              <a:ext uri="{FF2B5EF4-FFF2-40B4-BE49-F238E27FC236}">
                <a16:creationId xmlns:a16="http://schemas.microsoft.com/office/drawing/2014/main" id="{F7318A71-E69A-F3A6-977F-4C896E025E75}"/>
              </a:ext>
            </a:extLst>
          </p:cNvPr>
          <p:cNvSpPr/>
          <p:nvPr/>
        </p:nvSpPr>
        <p:spPr>
          <a:xfrm>
            <a:off x="9166531" y="1619227"/>
            <a:ext cx="460031" cy="460031"/>
          </a:xfrm>
          <a:custGeom>
            <a:avLst/>
            <a:gdLst>
              <a:gd name="connsiteX0" fmla="*/ 460031 w 460031"/>
              <a:gd name="connsiteY0" fmla="*/ 230016 h 460031"/>
              <a:gd name="connsiteX1" fmla="*/ 230016 w 460031"/>
              <a:gd name="connsiteY1" fmla="*/ 460031 h 460031"/>
              <a:gd name="connsiteX2" fmla="*/ 0 w 460031"/>
              <a:gd name="connsiteY2" fmla="*/ 230016 h 460031"/>
              <a:gd name="connsiteX3" fmla="*/ 230016 w 460031"/>
              <a:gd name="connsiteY3" fmla="*/ 0 h 460031"/>
              <a:gd name="connsiteX4" fmla="*/ 460031 w 460031"/>
              <a:gd name="connsiteY4" fmla="*/ 230016 h 46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031" h="460031">
                <a:moveTo>
                  <a:pt x="460031" y="230016"/>
                </a:moveTo>
                <a:cubicBezTo>
                  <a:pt x="460031" y="358167"/>
                  <a:pt x="358167" y="460031"/>
                  <a:pt x="230016" y="460031"/>
                </a:cubicBezTo>
                <a:cubicBezTo>
                  <a:pt x="101864" y="460031"/>
                  <a:pt x="0" y="358167"/>
                  <a:pt x="0" y="230016"/>
                </a:cubicBezTo>
                <a:cubicBezTo>
                  <a:pt x="0" y="101864"/>
                  <a:pt x="101864" y="0"/>
                  <a:pt x="230016" y="0"/>
                </a:cubicBezTo>
                <a:cubicBezTo>
                  <a:pt x="358167" y="0"/>
                  <a:pt x="460031" y="101864"/>
                  <a:pt x="460031" y="230016"/>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68" name="Freeform: Shape 67">
            <a:extLst>
              <a:ext uri="{FF2B5EF4-FFF2-40B4-BE49-F238E27FC236}">
                <a16:creationId xmlns:a16="http://schemas.microsoft.com/office/drawing/2014/main" id="{18EBA1CB-E153-007F-E41E-69400613656F}"/>
              </a:ext>
            </a:extLst>
          </p:cNvPr>
          <p:cNvSpPr/>
          <p:nvPr/>
        </p:nvSpPr>
        <p:spPr>
          <a:xfrm>
            <a:off x="9021950" y="2466999"/>
            <a:ext cx="2589317" cy="867487"/>
          </a:xfrm>
          <a:custGeom>
            <a:avLst/>
            <a:gdLst>
              <a:gd name="connsiteX0" fmla="*/ 0 w 2589317"/>
              <a:gd name="connsiteY0" fmla="*/ 867487 h 867487"/>
              <a:gd name="connsiteX1" fmla="*/ 1294659 w 2589317"/>
              <a:gd name="connsiteY1" fmla="*/ 0 h 867487"/>
              <a:gd name="connsiteX2" fmla="*/ 2589318 w 2589317"/>
              <a:gd name="connsiteY2" fmla="*/ 867487 h 867487"/>
              <a:gd name="connsiteX3" fmla="*/ 0 w 2589317"/>
              <a:gd name="connsiteY3" fmla="*/ 867487 h 867487"/>
            </a:gdLst>
            <a:ahLst/>
            <a:cxnLst>
              <a:cxn ang="0">
                <a:pos x="connsiteX0" y="connsiteY0"/>
              </a:cxn>
              <a:cxn ang="0">
                <a:pos x="connsiteX1" y="connsiteY1"/>
              </a:cxn>
              <a:cxn ang="0">
                <a:pos x="connsiteX2" y="connsiteY2"/>
              </a:cxn>
              <a:cxn ang="0">
                <a:pos x="connsiteX3" y="connsiteY3"/>
              </a:cxn>
            </a:cxnLst>
            <a:rect l="l" t="t" r="r" b="b"/>
            <a:pathLst>
              <a:path w="2589317" h="867487">
                <a:moveTo>
                  <a:pt x="0" y="867487"/>
                </a:moveTo>
                <a:cubicBezTo>
                  <a:pt x="0" y="387740"/>
                  <a:pt x="578325" y="0"/>
                  <a:pt x="1294659" y="0"/>
                </a:cubicBezTo>
                <a:cubicBezTo>
                  <a:pt x="2007707" y="0"/>
                  <a:pt x="2589318" y="387740"/>
                  <a:pt x="2589318" y="867487"/>
                </a:cubicBezTo>
                <a:lnTo>
                  <a:pt x="0" y="867487"/>
                </a:lnTo>
                <a:close/>
              </a:path>
            </a:pathLst>
          </a:custGeom>
          <a:solidFill>
            <a:srgbClr val="000000">
              <a:alpha val="1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endParaRPr lang="en-US"/>
          </a:p>
        </p:txBody>
      </p:sp>
      <p:sp>
        <p:nvSpPr>
          <p:cNvPr id="69" name="Freeform: Shape 68">
            <a:extLst>
              <a:ext uri="{FF2B5EF4-FFF2-40B4-BE49-F238E27FC236}">
                <a16:creationId xmlns:a16="http://schemas.microsoft.com/office/drawing/2014/main" id="{B095B319-690C-CC60-1D6F-3D23892A33AA}"/>
              </a:ext>
            </a:extLst>
          </p:cNvPr>
          <p:cNvSpPr/>
          <p:nvPr/>
        </p:nvSpPr>
        <p:spPr>
          <a:xfrm>
            <a:off x="9002234" y="2146203"/>
            <a:ext cx="788624" cy="754539"/>
          </a:xfrm>
          <a:custGeom>
            <a:avLst/>
            <a:gdLst>
              <a:gd name="connsiteX0" fmla="*/ 315450 w 788624"/>
              <a:gd name="connsiteY0" fmla="*/ 442375 h 754539"/>
              <a:gd name="connsiteX1" fmla="*/ 788625 w 788624"/>
              <a:gd name="connsiteY1" fmla="*/ 232075 h 754539"/>
              <a:gd name="connsiteX2" fmla="*/ 788625 w 788624"/>
              <a:gd name="connsiteY2" fmla="*/ 195930 h 754539"/>
              <a:gd name="connsiteX3" fmla="*/ 749194 w 788624"/>
              <a:gd name="connsiteY3" fmla="*/ 100638 h 754539"/>
              <a:gd name="connsiteX4" fmla="*/ 686761 w 788624"/>
              <a:gd name="connsiteY4" fmla="*/ 64493 h 754539"/>
              <a:gd name="connsiteX5" fmla="*/ 108436 w 788624"/>
              <a:gd name="connsiteY5" fmla="*/ 61207 h 754539"/>
              <a:gd name="connsiteX6" fmla="*/ 36145 w 788624"/>
              <a:gd name="connsiteY6" fmla="*/ 100638 h 754539"/>
              <a:gd name="connsiteX7" fmla="*/ 0 w 788624"/>
              <a:gd name="connsiteY7" fmla="*/ 195930 h 754539"/>
              <a:gd name="connsiteX8" fmla="*/ 0 w 788624"/>
              <a:gd name="connsiteY8" fmla="*/ 754539 h 754539"/>
              <a:gd name="connsiteX9" fmla="*/ 315450 w 788624"/>
              <a:gd name="connsiteY9" fmla="*/ 442375 h 754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8624" h="754539">
                <a:moveTo>
                  <a:pt x="315450" y="442375"/>
                </a:moveTo>
                <a:cubicBezTo>
                  <a:pt x="453459" y="350369"/>
                  <a:pt x="614470" y="278078"/>
                  <a:pt x="788625" y="232075"/>
                </a:cubicBezTo>
                <a:lnTo>
                  <a:pt x="788625" y="195930"/>
                </a:lnTo>
                <a:cubicBezTo>
                  <a:pt x="788625" y="159785"/>
                  <a:pt x="772195" y="123639"/>
                  <a:pt x="749194" y="100638"/>
                </a:cubicBezTo>
                <a:cubicBezTo>
                  <a:pt x="739336" y="90780"/>
                  <a:pt x="716334" y="77636"/>
                  <a:pt x="686761" y="64493"/>
                </a:cubicBezTo>
                <a:cubicBezTo>
                  <a:pt x="506034" y="-20942"/>
                  <a:pt x="292448" y="-20942"/>
                  <a:pt x="108436" y="61207"/>
                </a:cubicBezTo>
                <a:cubicBezTo>
                  <a:pt x="75577" y="74350"/>
                  <a:pt x="49289" y="90780"/>
                  <a:pt x="36145" y="100638"/>
                </a:cubicBezTo>
                <a:cubicBezTo>
                  <a:pt x="16430" y="123639"/>
                  <a:pt x="0" y="159785"/>
                  <a:pt x="0" y="195930"/>
                </a:cubicBezTo>
                <a:lnTo>
                  <a:pt x="0" y="754539"/>
                </a:lnTo>
                <a:cubicBezTo>
                  <a:pt x="75577" y="639532"/>
                  <a:pt x="180727" y="531096"/>
                  <a:pt x="315450" y="442375"/>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0" name="Freeform: Shape 69">
            <a:extLst>
              <a:ext uri="{FF2B5EF4-FFF2-40B4-BE49-F238E27FC236}">
                <a16:creationId xmlns:a16="http://schemas.microsoft.com/office/drawing/2014/main" id="{DD0E5098-CAB2-AD23-78CC-C034633E49FB}"/>
              </a:ext>
            </a:extLst>
          </p:cNvPr>
          <p:cNvSpPr/>
          <p:nvPr/>
        </p:nvSpPr>
        <p:spPr>
          <a:xfrm>
            <a:off x="9919011" y="2014766"/>
            <a:ext cx="791910" cy="330653"/>
          </a:xfrm>
          <a:custGeom>
            <a:avLst/>
            <a:gdLst>
              <a:gd name="connsiteX0" fmla="*/ 791911 w 791910"/>
              <a:gd name="connsiteY0" fmla="*/ 330653 h 330653"/>
              <a:gd name="connsiteX1" fmla="*/ 791911 w 791910"/>
              <a:gd name="connsiteY1" fmla="*/ 195930 h 330653"/>
              <a:gd name="connsiteX2" fmla="*/ 752479 w 791910"/>
              <a:gd name="connsiteY2" fmla="*/ 100638 h 330653"/>
              <a:gd name="connsiteX3" fmla="*/ 690047 w 791910"/>
              <a:gd name="connsiteY3" fmla="*/ 64493 h 330653"/>
              <a:gd name="connsiteX4" fmla="*/ 111722 w 791910"/>
              <a:gd name="connsiteY4" fmla="*/ 61207 h 330653"/>
              <a:gd name="connsiteX5" fmla="*/ 39431 w 791910"/>
              <a:gd name="connsiteY5" fmla="*/ 100638 h 330653"/>
              <a:gd name="connsiteX6" fmla="*/ 0 w 791910"/>
              <a:gd name="connsiteY6" fmla="*/ 195930 h 330653"/>
              <a:gd name="connsiteX7" fmla="*/ 0 w 791910"/>
              <a:gd name="connsiteY7" fmla="*/ 330653 h 330653"/>
              <a:gd name="connsiteX8" fmla="*/ 394312 w 791910"/>
              <a:gd name="connsiteY8" fmla="*/ 291222 h 330653"/>
              <a:gd name="connsiteX9" fmla="*/ 791911 w 791910"/>
              <a:gd name="connsiteY9" fmla="*/ 330653 h 330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1910" h="330653">
                <a:moveTo>
                  <a:pt x="791911" y="330653"/>
                </a:moveTo>
                <a:lnTo>
                  <a:pt x="791911" y="195930"/>
                </a:lnTo>
                <a:cubicBezTo>
                  <a:pt x="791911" y="159785"/>
                  <a:pt x="775481" y="123639"/>
                  <a:pt x="752479" y="100638"/>
                </a:cubicBezTo>
                <a:cubicBezTo>
                  <a:pt x="742622" y="90780"/>
                  <a:pt x="719620" y="77636"/>
                  <a:pt x="690047" y="64493"/>
                </a:cubicBezTo>
                <a:cubicBezTo>
                  <a:pt x="509320" y="-20942"/>
                  <a:pt x="295734" y="-20942"/>
                  <a:pt x="111722" y="61207"/>
                </a:cubicBezTo>
                <a:cubicBezTo>
                  <a:pt x="78862" y="74350"/>
                  <a:pt x="52575" y="90780"/>
                  <a:pt x="39431" y="100638"/>
                </a:cubicBezTo>
                <a:cubicBezTo>
                  <a:pt x="13144" y="123639"/>
                  <a:pt x="0" y="159785"/>
                  <a:pt x="0" y="195930"/>
                </a:cubicBezTo>
                <a:lnTo>
                  <a:pt x="0" y="330653"/>
                </a:lnTo>
                <a:cubicBezTo>
                  <a:pt x="128151" y="304366"/>
                  <a:pt x="259589" y="291222"/>
                  <a:pt x="394312" y="291222"/>
                </a:cubicBezTo>
                <a:cubicBezTo>
                  <a:pt x="529036" y="291222"/>
                  <a:pt x="663759" y="307652"/>
                  <a:pt x="791911" y="330653"/>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1" name="Freeform: Shape 70">
            <a:extLst>
              <a:ext uri="{FF2B5EF4-FFF2-40B4-BE49-F238E27FC236}">
                <a16:creationId xmlns:a16="http://schemas.microsoft.com/office/drawing/2014/main" id="{CCF11271-01B5-0AA4-4AAB-934202252ADB}"/>
              </a:ext>
            </a:extLst>
          </p:cNvPr>
          <p:cNvSpPr/>
          <p:nvPr/>
        </p:nvSpPr>
        <p:spPr>
          <a:xfrm>
            <a:off x="10839073" y="2146203"/>
            <a:ext cx="791910" cy="754539"/>
          </a:xfrm>
          <a:custGeom>
            <a:avLst/>
            <a:gdLst>
              <a:gd name="connsiteX0" fmla="*/ 791911 w 791910"/>
              <a:gd name="connsiteY0" fmla="*/ 754539 h 754539"/>
              <a:gd name="connsiteX1" fmla="*/ 791911 w 791910"/>
              <a:gd name="connsiteY1" fmla="*/ 195930 h 754539"/>
              <a:gd name="connsiteX2" fmla="*/ 752480 w 791910"/>
              <a:gd name="connsiteY2" fmla="*/ 100638 h 754539"/>
              <a:gd name="connsiteX3" fmla="*/ 690047 w 791910"/>
              <a:gd name="connsiteY3" fmla="*/ 64493 h 754539"/>
              <a:gd name="connsiteX4" fmla="*/ 111722 w 791910"/>
              <a:gd name="connsiteY4" fmla="*/ 61207 h 754539"/>
              <a:gd name="connsiteX5" fmla="*/ 39431 w 791910"/>
              <a:gd name="connsiteY5" fmla="*/ 100638 h 754539"/>
              <a:gd name="connsiteX6" fmla="*/ 0 w 791910"/>
              <a:gd name="connsiteY6" fmla="*/ 195930 h 754539"/>
              <a:gd name="connsiteX7" fmla="*/ 0 w 791910"/>
              <a:gd name="connsiteY7" fmla="*/ 232075 h 754539"/>
              <a:gd name="connsiteX8" fmla="*/ 473175 w 791910"/>
              <a:gd name="connsiteY8" fmla="*/ 442375 h 754539"/>
              <a:gd name="connsiteX9" fmla="*/ 791911 w 791910"/>
              <a:gd name="connsiteY9" fmla="*/ 754539 h 754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1910" h="754539">
                <a:moveTo>
                  <a:pt x="791911" y="754539"/>
                </a:moveTo>
                <a:lnTo>
                  <a:pt x="791911" y="195930"/>
                </a:lnTo>
                <a:cubicBezTo>
                  <a:pt x="791911" y="159785"/>
                  <a:pt x="775481" y="123639"/>
                  <a:pt x="752480" y="100638"/>
                </a:cubicBezTo>
                <a:cubicBezTo>
                  <a:pt x="742622" y="90780"/>
                  <a:pt x="719620" y="77636"/>
                  <a:pt x="690047" y="64493"/>
                </a:cubicBezTo>
                <a:cubicBezTo>
                  <a:pt x="509320" y="-20942"/>
                  <a:pt x="295734" y="-20942"/>
                  <a:pt x="111722" y="61207"/>
                </a:cubicBezTo>
                <a:cubicBezTo>
                  <a:pt x="78863" y="74350"/>
                  <a:pt x="52575" y="90780"/>
                  <a:pt x="39431" y="100638"/>
                </a:cubicBezTo>
                <a:cubicBezTo>
                  <a:pt x="13144" y="123639"/>
                  <a:pt x="0" y="159785"/>
                  <a:pt x="0" y="195930"/>
                </a:cubicBezTo>
                <a:lnTo>
                  <a:pt x="0" y="232075"/>
                </a:lnTo>
                <a:cubicBezTo>
                  <a:pt x="174154" y="278078"/>
                  <a:pt x="335165" y="350369"/>
                  <a:pt x="473175" y="442375"/>
                </a:cubicBezTo>
                <a:cubicBezTo>
                  <a:pt x="611184" y="531096"/>
                  <a:pt x="716334" y="639532"/>
                  <a:pt x="791911" y="754539"/>
                </a:cubicBezTo>
              </a:path>
            </a:pathLst>
          </a:custGeom>
          <a:solidFill>
            <a:srgbClr val="000000">
              <a:alpha val="10196"/>
            </a:srgbClr>
          </a:solidFill>
          <a:ln>
            <a:noFill/>
          </a:ln>
        </p:spPr>
        <p:style>
          <a:lnRef idx="1">
            <a:schemeClr val="accent5"/>
          </a:lnRef>
          <a:fillRef idx="0">
            <a:schemeClr val="accent5"/>
          </a:fillRef>
          <a:effectRef idx="0">
            <a:schemeClr val="accent5"/>
          </a:effectRef>
          <a:fontRef idx="minor">
            <a:schemeClr val="tx1"/>
          </a:fontRef>
        </p:style>
        <p:txBody>
          <a:bodyPr rtlCol="0" anchor="ctr"/>
          <a:lstStyle/>
          <a:p>
            <a:endParaRPr lang="en-US"/>
          </a:p>
        </p:txBody>
      </p:sp>
      <p:sp>
        <p:nvSpPr>
          <p:cNvPr id="74" name="Rectangle 73">
            <a:extLst>
              <a:ext uri="{FF2B5EF4-FFF2-40B4-BE49-F238E27FC236}">
                <a16:creationId xmlns:a16="http://schemas.microsoft.com/office/drawing/2014/main" id="{87E28321-25C5-CCEB-4906-D8E509EDCC89}"/>
              </a:ext>
            </a:extLst>
          </p:cNvPr>
          <p:cNvSpPr/>
          <p:nvPr/>
        </p:nvSpPr>
        <p:spPr>
          <a:xfrm>
            <a:off x="9020307" y="3332614"/>
            <a:ext cx="2589317" cy="3032450"/>
          </a:xfrm>
          <a:prstGeom prst="rect">
            <a:avLst/>
          </a:prstGeom>
          <a:solidFill>
            <a:srgbClr val="000000">
              <a:alpha val="10196"/>
            </a:srgbClr>
          </a:solidFill>
          <a:ln>
            <a:noFill/>
          </a:ln>
        </p:spPr>
        <p:style>
          <a:lnRef idx="0">
            <a:scrgbClr r="0" g="0" b="0"/>
          </a:lnRef>
          <a:fillRef idx="0">
            <a:scrgbClr r="0" g="0" b="0"/>
          </a:fillRef>
          <a:effectRef idx="0">
            <a:scrgbClr r="0" g="0" b="0"/>
          </a:effectRef>
          <a:fontRef idx="minor">
            <a:schemeClr val="lt1"/>
          </a:fontRef>
        </p:style>
        <p:txBody>
          <a:bodyPr lIns="182880" tIns="274320" rIns="182880" bIns="274320" rtlCol="0" anchor="ctr">
            <a:normAutofit fontScale="77500" lnSpcReduction="20000"/>
          </a:bodyPr>
          <a:lstStyle/>
          <a:p>
            <a:pPr marL="285750" indent="-285750">
              <a:spcBef>
                <a:spcPts val="500"/>
              </a:spcBef>
              <a:spcAft>
                <a:spcPts val="500"/>
              </a:spcAft>
              <a:buFont typeface="Arial,Sans-Serif" panose="020B0604020202020204" pitchFamily="34" charset="0"/>
              <a:buChar char="•"/>
            </a:pPr>
            <a:r>
              <a:rPr lang="en-US" sz="1600">
                <a:solidFill>
                  <a:schemeClr val="tx2"/>
                </a:solidFill>
                <a:ea typeface="+mn-lt"/>
                <a:cs typeface="+mn-lt"/>
              </a:rPr>
              <a:t>Extra: The </a:t>
            </a:r>
            <a:r>
              <a:rPr lang="en-US" sz="1600" dirty="0">
                <a:solidFill>
                  <a:schemeClr val="tx2"/>
                </a:solidFill>
                <a:ea typeface="+mn-lt"/>
                <a:cs typeface="+mn-lt"/>
              </a:rPr>
              <a:t>increase of Christ is the Bride!</a:t>
            </a:r>
          </a:p>
          <a:p>
            <a:pPr marL="285750" indent="-285750">
              <a:spcBef>
                <a:spcPts val="500"/>
              </a:spcBef>
              <a:spcAft>
                <a:spcPts val="500"/>
              </a:spcAft>
              <a:buFont typeface="Arial,Sans-Serif" panose="020B0604020202020204" pitchFamily="34" charset="0"/>
              <a:buChar char="•"/>
            </a:pPr>
            <a:r>
              <a:rPr lang="en-US" sz="1600" b="1" dirty="0">
                <a:solidFill>
                  <a:schemeClr val="tx2"/>
                </a:solidFill>
                <a:ea typeface="+mn-lt"/>
                <a:cs typeface="+mn-lt"/>
              </a:rPr>
              <a:t>John 3:29-30</a:t>
            </a:r>
            <a:r>
              <a:rPr lang="en-US" sz="1600" dirty="0">
                <a:solidFill>
                  <a:schemeClr val="tx2"/>
                </a:solidFill>
                <a:ea typeface="+mn-lt"/>
                <a:cs typeface="+mn-lt"/>
              </a:rPr>
              <a:t> He who has the bride is the bridegroom; but the friend of the bridegroom, who stands and hears him, rejoices with joy because of the bridegroom’s voice. This joy of mine therefore is made full. 30 He must increase, but I must decrease.</a:t>
            </a:r>
          </a:p>
          <a:p>
            <a:pPr marL="285750" indent="-285750">
              <a:spcBef>
                <a:spcPts val="500"/>
              </a:spcBef>
              <a:spcAft>
                <a:spcPts val="500"/>
              </a:spcAft>
              <a:buFont typeface="Arial,Sans-Serif" panose="020B0604020202020204" pitchFamily="34" charset="0"/>
              <a:buChar char="•"/>
            </a:pPr>
            <a:r>
              <a:rPr lang="en-US" sz="1600" dirty="0">
                <a:solidFill>
                  <a:schemeClr val="tx2"/>
                </a:solidFill>
                <a:ea typeface="+mn-lt"/>
                <a:cs typeface="+mn-lt"/>
              </a:rPr>
              <a:t>If you have time, read the attached excerpt.</a:t>
            </a:r>
          </a:p>
        </p:txBody>
      </p:sp>
    </p:spTree>
    <p:extLst>
      <p:ext uri="{BB962C8B-B14F-4D97-AF65-F5344CB8AC3E}">
        <p14:creationId xmlns:p14="http://schemas.microsoft.com/office/powerpoint/2010/main" val="4146372235"/>
      </p:ext>
    </p:extLst>
  </p:cSld>
  <p:clrMapOvr>
    <a:masterClrMapping/>
  </p:clrMapOvr>
</p:sld>
</file>

<file path=ppt/theme/theme1.xml><?xml version="1.0" encoding="utf-8"?>
<a:theme xmlns:a="http://schemas.openxmlformats.org/drawingml/2006/main" name="SineVTI">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otalTime>1</TotalTime>
  <Words>1141</Words>
  <Application>Microsoft Office PowerPoint</Application>
  <PresentationFormat>Widescreen</PresentationFormat>
  <Paragraphs>45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Arial,Sans-Serif</vt:lpstr>
      <vt:lpstr>Avenir Next LT Pro</vt:lpstr>
      <vt:lpstr>Posterama</vt:lpstr>
      <vt:lpstr>Wingdings</vt:lpstr>
      <vt:lpstr>SineVTI</vt:lpstr>
      <vt:lpstr>And He spoke many things to them in parables, saying, Behold, the sower went out to sow.</vt:lpstr>
      <vt:lpstr>The Parable of the Sower</vt:lpstr>
      <vt:lpstr>Christ the King is Literally now in Us</vt:lpstr>
      <vt:lpstr>The Expansion of Christ the 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kingdom</dc:title>
  <dc:creator>DANIEL FRANCISCO ACEVEDO</dc:creator>
  <cp:lastModifiedBy>DANIEL FRANCISCO ACEVEDO</cp:lastModifiedBy>
  <cp:revision>74</cp:revision>
  <cp:lastPrinted>2023-01-19T00:15:42Z</cp:lastPrinted>
  <dcterms:created xsi:type="dcterms:W3CDTF">2022-08-31T17:01:04Z</dcterms:created>
  <dcterms:modified xsi:type="dcterms:W3CDTF">2023-03-02T00:06:29Z</dcterms:modified>
</cp:coreProperties>
</file>