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63" r:id="rId2"/>
    <p:sldId id="260" r:id="rId3"/>
    <p:sldId id="261" r:id="rId4"/>
    <p:sldId id="262" r:id="rId5"/>
  </p:sldIdLst>
  <p:sldSz cx="12192000" cy="6858000"/>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DEB"/>
    <a:srgbClr val="000000"/>
    <a:srgbClr val="A195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6ADF2E-79B4-4E24-9065-F4278D7E8AF7}" v="8" dt="2023-02-23T00:02:44.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54" autoAdjust="0"/>
    <p:restoredTop sz="94660"/>
  </p:normalViewPr>
  <p:slideViewPr>
    <p:cSldViewPr snapToGrid="0">
      <p:cViewPr>
        <p:scale>
          <a:sx n="75" d="100"/>
          <a:sy n="75" d="100"/>
        </p:scale>
        <p:origin x="65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Acevedo" userId="2e6bb6c942d7076b" providerId="LiveId" clId="{BD6ADF2E-79B4-4E24-9065-F4278D7E8AF7}"/>
    <pc:docChg chg="undo redo custSel modSld">
      <pc:chgData name="Daniel Acevedo" userId="2e6bb6c942d7076b" providerId="LiveId" clId="{BD6ADF2E-79B4-4E24-9065-F4278D7E8AF7}" dt="2023-02-23T00:01:53.312" v="860" actId="1076"/>
      <pc:docMkLst>
        <pc:docMk/>
      </pc:docMkLst>
      <pc:sldChg chg="modSp mod">
        <pc:chgData name="Daniel Acevedo" userId="2e6bb6c942d7076b" providerId="LiveId" clId="{BD6ADF2E-79B4-4E24-9065-F4278D7E8AF7}" dt="2023-02-23T00:00:08.401" v="858" actId="114"/>
        <pc:sldMkLst>
          <pc:docMk/>
          <pc:sldMk cId="92649647" sldId="260"/>
        </pc:sldMkLst>
        <pc:spChg chg="mod">
          <ac:chgData name="Daniel Acevedo" userId="2e6bb6c942d7076b" providerId="LiveId" clId="{BD6ADF2E-79B4-4E24-9065-F4278D7E8AF7}" dt="2023-02-22T22:26:44.415" v="95" actId="20577"/>
          <ac:spMkLst>
            <pc:docMk/>
            <pc:sldMk cId="92649647" sldId="260"/>
            <ac:spMk id="2" creationId="{F03D3DA1-79AE-F088-BA85-65122E458630}"/>
          </ac:spMkLst>
        </pc:spChg>
        <pc:spChg chg="mod">
          <ac:chgData name="Daniel Acevedo" userId="2e6bb6c942d7076b" providerId="LiveId" clId="{BD6ADF2E-79B4-4E24-9065-F4278D7E8AF7}" dt="2023-02-23T00:00:08.401" v="858" actId="114"/>
          <ac:spMkLst>
            <pc:docMk/>
            <pc:sldMk cId="92649647" sldId="260"/>
            <ac:spMk id="3" creationId="{2177EA47-1E18-DC23-12AD-3474AE658EDF}"/>
          </ac:spMkLst>
        </pc:spChg>
        <pc:spChg chg="mod">
          <ac:chgData name="Daniel Acevedo" userId="2e6bb6c942d7076b" providerId="LiveId" clId="{BD6ADF2E-79B4-4E24-9065-F4278D7E8AF7}" dt="2023-02-22T22:32:50.992" v="434" actId="20577"/>
          <ac:spMkLst>
            <pc:docMk/>
            <pc:sldMk cId="92649647" sldId="260"/>
            <ac:spMk id="74" creationId="{87E28321-25C5-CCEB-4906-D8E509EDCC89}"/>
          </ac:spMkLst>
        </pc:spChg>
      </pc:sldChg>
      <pc:sldChg chg="modSp mod">
        <pc:chgData name="Daniel Acevedo" userId="2e6bb6c942d7076b" providerId="LiveId" clId="{BD6ADF2E-79B4-4E24-9065-F4278D7E8AF7}" dt="2023-02-22T22:50:59.581" v="742"/>
        <pc:sldMkLst>
          <pc:docMk/>
          <pc:sldMk cId="3319406048" sldId="261"/>
        </pc:sldMkLst>
        <pc:spChg chg="mod">
          <ac:chgData name="Daniel Acevedo" userId="2e6bb6c942d7076b" providerId="LiveId" clId="{BD6ADF2E-79B4-4E24-9065-F4278D7E8AF7}" dt="2023-02-22T22:37:09.471" v="498" actId="20577"/>
          <ac:spMkLst>
            <pc:docMk/>
            <pc:sldMk cId="3319406048" sldId="261"/>
            <ac:spMk id="2" creationId="{F03D3DA1-79AE-F088-BA85-65122E458630}"/>
          </ac:spMkLst>
        </pc:spChg>
        <pc:spChg chg="mod">
          <ac:chgData name="Daniel Acevedo" userId="2e6bb6c942d7076b" providerId="LiveId" clId="{BD6ADF2E-79B4-4E24-9065-F4278D7E8AF7}" dt="2023-02-22T22:49:42.467" v="714" actId="20577"/>
          <ac:spMkLst>
            <pc:docMk/>
            <pc:sldMk cId="3319406048" sldId="261"/>
            <ac:spMk id="3" creationId="{2177EA47-1E18-DC23-12AD-3474AE658EDF}"/>
          </ac:spMkLst>
        </pc:spChg>
        <pc:spChg chg="mod">
          <ac:chgData name="Daniel Acevedo" userId="2e6bb6c942d7076b" providerId="LiveId" clId="{BD6ADF2E-79B4-4E24-9065-F4278D7E8AF7}" dt="2023-02-22T22:50:59.581" v="742"/>
          <ac:spMkLst>
            <pc:docMk/>
            <pc:sldMk cId="3319406048" sldId="261"/>
            <ac:spMk id="74" creationId="{87E28321-25C5-CCEB-4906-D8E509EDCC89}"/>
          </ac:spMkLst>
        </pc:spChg>
      </pc:sldChg>
      <pc:sldChg chg="delSp modSp mod">
        <pc:chgData name="Daniel Acevedo" userId="2e6bb6c942d7076b" providerId="LiveId" clId="{BD6ADF2E-79B4-4E24-9065-F4278D7E8AF7}" dt="2023-02-22T23:13:45.867" v="854" actId="20577"/>
        <pc:sldMkLst>
          <pc:docMk/>
          <pc:sldMk cId="4146372235" sldId="262"/>
        </pc:sldMkLst>
        <pc:spChg chg="mod">
          <ac:chgData name="Daniel Acevedo" userId="2e6bb6c942d7076b" providerId="LiveId" clId="{BD6ADF2E-79B4-4E24-9065-F4278D7E8AF7}" dt="2023-02-22T22:51:42.706" v="743"/>
          <ac:spMkLst>
            <pc:docMk/>
            <pc:sldMk cId="4146372235" sldId="262"/>
            <ac:spMk id="2" creationId="{F03D3DA1-79AE-F088-BA85-65122E458630}"/>
          </ac:spMkLst>
        </pc:spChg>
        <pc:spChg chg="mod">
          <ac:chgData name="Daniel Acevedo" userId="2e6bb6c942d7076b" providerId="LiveId" clId="{BD6ADF2E-79B4-4E24-9065-F4278D7E8AF7}" dt="2023-02-22T23:13:45.867" v="854" actId="20577"/>
          <ac:spMkLst>
            <pc:docMk/>
            <pc:sldMk cId="4146372235" sldId="262"/>
            <ac:spMk id="3" creationId="{2177EA47-1E18-DC23-12AD-3474AE658EDF}"/>
          </ac:spMkLst>
        </pc:spChg>
        <pc:spChg chg="del">
          <ac:chgData name="Daniel Acevedo" userId="2e6bb6c942d7076b" providerId="LiveId" clId="{BD6ADF2E-79B4-4E24-9065-F4278D7E8AF7}" dt="2023-02-22T22:52:07.010" v="747" actId="478"/>
          <ac:spMkLst>
            <pc:docMk/>
            <pc:sldMk cId="4146372235" sldId="262"/>
            <ac:spMk id="4" creationId="{1DC11557-5BC2-E215-217F-0E1FE16D6052}"/>
          </ac:spMkLst>
        </pc:spChg>
        <pc:spChg chg="del">
          <ac:chgData name="Daniel Acevedo" userId="2e6bb6c942d7076b" providerId="LiveId" clId="{BD6ADF2E-79B4-4E24-9065-F4278D7E8AF7}" dt="2023-02-22T22:52:07.010" v="747" actId="478"/>
          <ac:spMkLst>
            <pc:docMk/>
            <pc:sldMk cId="4146372235" sldId="262"/>
            <ac:spMk id="5" creationId="{BD312C68-4F89-EE3D-F763-85B90577EAA0}"/>
          </ac:spMkLst>
        </pc:spChg>
        <pc:spChg chg="del">
          <ac:chgData name="Daniel Acevedo" userId="2e6bb6c942d7076b" providerId="LiveId" clId="{BD6ADF2E-79B4-4E24-9065-F4278D7E8AF7}" dt="2023-02-22T22:52:03.730" v="746" actId="478"/>
          <ac:spMkLst>
            <pc:docMk/>
            <pc:sldMk cId="4146372235" sldId="262"/>
            <ac:spMk id="6" creationId="{DD901BF6-A14F-A0A1-629F-123588B8470D}"/>
          </ac:spMkLst>
        </pc:spChg>
        <pc:spChg chg="mod">
          <ac:chgData name="Daniel Acevedo" userId="2e6bb6c942d7076b" providerId="LiveId" clId="{BD6ADF2E-79B4-4E24-9065-F4278D7E8AF7}" dt="2023-02-22T23:12:15.976" v="852"/>
          <ac:spMkLst>
            <pc:docMk/>
            <pc:sldMk cId="4146372235" sldId="262"/>
            <ac:spMk id="74" creationId="{87E28321-25C5-CCEB-4906-D8E509EDCC89}"/>
          </ac:spMkLst>
        </pc:spChg>
      </pc:sldChg>
      <pc:sldChg chg="modSp mod">
        <pc:chgData name="Daniel Acevedo" userId="2e6bb6c942d7076b" providerId="LiveId" clId="{BD6ADF2E-79B4-4E24-9065-F4278D7E8AF7}" dt="2023-02-23T00:01:53.312" v="860" actId="1076"/>
        <pc:sldMkLst>
          <pc:docMk/>
          <pc:sldMk cId="2558885366" sldId="263"/>
        </pc:sldMkLst>
        <pc:spChg chg="mod">
          <ac:chgData name="Daniel Acevedo" userId="2e6bb6c942d7076b" providerId="LiveId" clId="{BD6ADF2E-79B4-4E24-9065-F4278D7E8AF7}" dt="2023-02-22T22:26:11.067" v="72"/>
          <ac:spMkLst>
            <pc:docMk/>
            <pc:sldMk cId="2558885366" sldId="263"/>
            <ac:spMk id="2" creationId="{6DC7CFC0-6C2E-2FD3-795D-BFDD7D466DC3}"/>
          </ac:spMkLst>
        </pc:spChg>
        <pc:spChg chg="mod">
          <ac:chgData name="Daniel Acevedo" userId="2e6bb6c942d7076b" providerId="LiveId" clId="{BD6ADF2E-79B4-4E24-9065-F4278D7E8AF7}" dt="2023-02-22T22:26:20.555" v="76" actId="20577"/>
          <ac:spMkLst>
            <pc:docMk/>
            <pc:sldMk cId="2558885366" sldId="263"/>
            <ac:spMk id="3" creationId="{E9DA30BF-8E8E-8EC7-6ED5-E09CC5DEB966}"/>
          </ac:spMkLst>
        </pc:spChg>
        <pc:spChg chg="mod">
          <ac:chgData name="Daniel Acevedo" userId="2e6bb6c942d7076b" providerId="LiveId" clId="{BD6ADF2E-79B4-4E24-9065-F4278D7E8AF7}" dt="2023-02-22T22:25:16.649" v="71" actId="1037"/>
          <ac:spMkLst>
            <pc:docMk/>
            <pc:sldMk cId="2558885366" sldId="263"/>
            <ac:spMk id="5" creationId="{06100319-1DF7-8B75-F7C2-3F3CFCE426B8}"/>
          </ac:spMkLst>
        </pc:spChg>
        <pc:picChg chg="mod">
          <ac:chgData name="Daniel Acevedo" userId="2e6bb6c942d7076b" providerId="LiveId" clId="{BD6ADF2E-79B4-4E24-9065-F4278D7E8AF7}" dt="2023-02-23T00:01:53.312" v="860" actId="1076"/>
          <ac:picMkLst>
            <pc:docMk/>
            <pc:sldMk cId="2558885366" sldId="263"/>
            <ac:picMk id="4" creationId="{BCCAF918-8ADD-32E8-4B2D-41A6B377170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2/22/2023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6234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2/22/2023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1538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2/22/2023</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504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2/22/2023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24321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2/22/2023</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4013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2/22/2023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39113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2/22/2023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16487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2/22/2023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4862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2/22/2023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8629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2/22/2023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7190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2/22/2023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0232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2/22/2023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84985004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alpha val="27000"/>
          </a:schemeClr>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pic>
        <p:nvPicPr>
          <p:cNvPr id="4" name="Picture 3">
            <a:extLst>
              <a:ext uri="{FF2B5EF4-FFF2-40B4-BE49-F238E27FC236}">
                <a16:creationId xmlns:a16="http://schemas.microsoft.com/office/drawing/2014/main" id="{BCCAF918-8ADD-32E8-4B2D-41A6B3771704}"/>
              </a:ext>
            </a:extLst>
          </p:cNvPr>
          <p:cNvPicPr>
            <a:picLocks noChangeAspect="1"/>
          </p:cNvPicPr>
          <p:nvPr/>
        </p:nvPicPr>
        <p:blipFill rotWithShape="1">
          <a:blip r:embed="rId2"/>
          <a:srcRect t="9452" b="6278"/>
          <a:stretch/>
        </p:blipFill>
        <p:spPr>
          <a:xfrm>
            <a:off x="-6215" y="2957666"/>
            <a:ext cx="12191980" cy="6857989"/>
          </a:xfrm>
          <a:prstGeom prst="rect">
            <a:avLst/>
          </a:prstGeom>
        </p:spPr>
      </p:pic>
      <p:sp>
        <p:nvSpPr>
          <p:cNvPr id="51" name="Flowchart: Document 50">
            <a:extLst>
              <a:ext uri="{FF2B5EF4-FFF2-40B4-BE49-F238E27FC236}">
                <a16:creationId xmlns:a16="http://schemas.microsoft.com/office/drawing/2014/main" id="{1C8FF592-DEC3-42D7-B2CD-5797E102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805" y="304807"/>
            <a:ext cx="6858000" cy="6248391"/>
          </a:xfrm>
          <a:prstGeom prst="flowChartDocumen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53" name="Group 52">
            <a:extLst>
              <a:ext uri="{FF2B5EF4-FFF2-40B4-BE49-F238E27FC236}">
                <a16:creationId xmlns:a16="http://schemas.microsoft.com/office/drawing/2014/main" id="{BF18E62C-A1FF-4287-B466-37167775A7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4" name="Straight Connector 53">
              <a:extLst>
                <a:ext uri="{FF2B5EF4-FFF2-40B4-BE49-F238E27FC236}">
                  <a16:creationId xmlns:a16="http://schemas.microsoft.com/office/drawing/2014/main" id="{02095BA0-2222-4D4D-842A-B14BBFA548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982CAE6-43E7-4567-AE8B-4E45E62681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D7BCEBF-E459-4E6E-9C65-888321E061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03F1577-CD86-459A-87F2-B88DC8FAC7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9FC4D55-3CFE-4598-B2DA-683B78FF3A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BBBCEDF-601D-43A0-BF08-27B894D847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CABCC73-4EA2-41C0-9254-2FB609A2C7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40C665E-6869-4952-B39B-9AA7EA82D2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7E41D2C-5FA9-4980-BA0E-F4601E1786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0537BF2-D21E-4EF3-9EBD-B4833EE1D89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FF5A085-4CA5-4E37-8F50-3D421162C9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EC2D4DA-2F79-4EDD-846C-CD0AF25A3B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9CDF757-C6F7-47B3-A418-B70C72CC68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869C0BD-0768-4186-9A1C-E613366FA1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72F3F35-4957-4CCC-8AE9-FD790FB686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A46E9E8-EE2D-491C-9F41-00883F0C06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488EFDB-7849-4738-933E-5D25B34642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B17D573-D985-4812-A673-A08068E9B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B0FDB3E-8398-428F-BEE4-6FC4B293C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7FBE3BC-EAC7-49C4-85D4-81244ADABC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1358765-97FA-42A5-B8E9-A7855A2FDE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839591A-BF67-439C-BD2D-FB0CF763A0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EF2BB09-702D-4FC8-8B34-1AF746A9CE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F8A18DA-32B7-4D57-9770-CB30708DD6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86B058C-FA0C-4971-9C01-2177B7BFC0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DDCF1B-8FE1-4FDF-BF24-63320B062E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F56F172-46BD-425C-B91F-1E6205FA4A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9D2B59D-1DA1-4EC5-B3C8-1AD33B87CF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18730AC-66DE-42BF-89A4-424DBB42B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DC7CFC0-6C2E-2FD3-795D-BFDD7D466DC3}"/>
              </a:ext>
            </a:extLst>
          </p:cNvPr>
          <p:cNvSpPr>
            <a:spLocks noGrp="1"/>
          </p:cNvSpPr>
          <p:nvPr>
            <p:ph type="ctrTitle"/>
          </p:nvPr>
        </p:nvSpPr>
        <p:spPr>
          <a:xfrm>
            <a:off x="7182380" y="2684575"/>
            <a:ext cx="4146361" cy="2210825"/>
          </a:xfrm>
        </p:spPr>
        <p:txBody>
          <a:bodyPr>
            <a:noAutofit/>
          </a:bodyPr>
          <a:lstStyle/>
          <a:p>
            <a:pPr algn="l"/>
            <a:r>
              <a:rPr lang="en-US" sz="2400" dirty="0"/>
              <a:t>But I say to you, Love your enemies, and pray for those who persecute you,</a:t>
            </a:r>
            <a:endParaRPr lang="en-US" sz="2400" dirty="0">
              <a:cs typeface="Posterama"/>
            </a:endParaRPr>
          </a:p>
        </p:txBody>
      </p:sp>
      <p:sp>
        <p:nvSpPr>
          <p:cNvPr id="3" name="Subtitle 2">
            <a:extLst>
              <a:ext uri="{FF2B5EF4-FFF2-40B4-BE49-F238E27FC236}">
                <a16:creationId xmlns:a16="http://schemas.microsoft.com/office/drawing/2014/main" id="{E9DA30BF-8E8E-8EC7-6ED5-E09CC5DEB966}"/>
              </a:ext>
            </a:extLst>
          </p:cNvPr>
          <p:cNvSpPr>
            <a:spLocks noGrp="1"/>
          </p:cNvSpPr>
          <p:nvPr>
            <p:ph type="subTitle" idx="1"/>
          </p:nvPr>
        </p:nvSpPr>
        <p:spPr>
          <a:xfrm>
            <a:off x="7194808" y="5067119"/>
            <a:ext cx="4133927" cy="624084"/>
          </a:xfrm>
        </p:spPr>
        <p:txBody>
          <a:bodyPr vert="horz" lIns="91440" tIns="45720" rIns="91440" bIns="45720" rtlCol="0" anchor="t">
            <a:normAutofit/>
          </a:bodyPr>
          <a:lstStyle/>
          <a:p>
            <a:pPr algn="l"/>
            <a:r>
              <a:rPr lang="en-US" sz="2200" dirty="0"/>
              <a:t>Matthew 5:44</a:t>
            </a:r>
          </a:p>
        </p:txBody>
      </p:sp>
      <p:sp>
        <p:nvSpPr>
          <p:cNvPr id="5" name="Title 1">
            <a:extLst>
              <a:ext uri="{FF2B5EF4-FFF2-40B4-BE49-F238E27FC236}">
                <a16:creationId xmlns:a16="http://schemas.microsoft.com/office/drawing/2014/main" id="{06100319-1DF7-8B75-F7C2-3F3CFCE426B8}"/>
              </a:ext>
            </a:extLst>
          </p:cNvPr>
          <p:cNvSpPr txBox="1">
            <a:spLocks/>
          </p:cNvSpPr>
          <p:nvPr/>
        </p:nvSpPr>
        <p:spPr>
          <a:xfrm>
            <a:off x="84666" y="841294"/>
            <a:ext cx="12059105" cy="173089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400" kern="1200">
                <a:solidFill>
                  <a:srgbClr val="FFFFFF"/>
                </a:solidFill>
                <a:latin typeface="+mj-lt"/>
                <a:ea typeface="+mj-ea"/>
                <a:cs typeface="+mj-cs"/>
              </a:defRPr>
            </a:lvl1pPr>
          </a:lstStyle>
          <a:p>
            <a:r>
              <a:rPr lang="en-US" sz="6000" dirty="0"/>
              <a:t>You Therefore Shall be Perfect as Your Heavenly Father is Perfect</a:t>
            </a:r>
          </a:p>
        </p:txBody>
      </p:sp>
      <p:sp>
        <p:nvSpPr>
          <p:cNvPr id="7" name="Title 1">
            <a:extLst>
              <a:ext uri="{FF2B5EF4-FFF2-40B4-BE49-F238E27FC236}">
                <a16:creationId xmlns:a16="http://schemas.microsoft.com/office/drawing/2014/main" id="{D2AE36FE-F7D2-BE4C-49C2-6B8934AA95E9}"/>
              </a:ext>
            </a:extLst>
          </p:cNvPr>
          <p:cNvSpPr txBox="1">
            <a:spLocks/>
          </p:cNvSpPr>
          <p:nvPr/>
        </p:nvSpPr>
        <p:spPr>
          <a:xfrm>
            <a:off x="732958" y="4243763"/>
            <a:ext cx="2792799" cy="1971188"/>
          </a:xfrm>
          <a:prstGeom prst="rect">
            <a:avLst/>
          </a:prstGeom>
          <a:noFill/>
          <a:ln>
            <a:noFill/>
          </a:ln>
        </p:spPr>
        <p:style>
          <a:lnRef idx="0">
            <a:scrgbClr r="0" g="0" b="0"/>
          </a:lnRef>
          <a:fillRef idx="0">
            <a:scrgbClr r="0" g="0" b="0"/>
          </a:fillRef>
          <a:effectRef idx="0">
            <a:scrgbClr r="0" g="0" b="0"/>
          </a:effectRef>
          <a:fontRef idx="minor">
            <a:schemeClr val="accent4"/>
          </a:fontRef>
        </p:style>
        <p:txBody>
          <a:bodyPr vert="horz" lIns="182880" tIns="274320" rIns="182880" bIns="274320" rtlCol="0" anchor="b">
            <a:normAutofit fontScale="47500" lnSpcReduction="20000"/>
          </a:bodyPr>
          <a:lstStyle>
            <a:lvl1pPr algn="ctr" defTabSz="914400" rtl="0" eaLnBrk="1" latinLnBrk="0" hangingPunct="1">
              <a:lnSpc>
                <a:spcPct val="90000"/>
              </a:lnSpc>
              <a:spcBef>
                <a:spcPct val="0"/>
              </a:spcBef>
              <a:buNone/>
              <a:defRPr sz="5400" kern="1200">
                <a:solidFill>
                  <a:srgbClr val="FFFFFF"/>
                </a:solidFill>
                <a:latin typeface="+mj-lt"/>
                <a:ea typeface="+mj-ea"/>
                <a:cs typeface="+mj-cs"/>
              </a:defRPr>
            </a:lvl1pPr>
          </a:lstStyle>
          <a:p>
            <a:pPr>
              <a:spcBef>
                <a:spcPts val="500"/>
              </a:spcBef>
              <a:spcAft>
                <a:spcPts val="500"/>
              </a:spcAft>
            </a:pPr>
            <a:r>
              <a:rPr lang="en-US" sz="3600" dirty="0"/>
              <a:t>Series:</a:t>
            </a:r>
          </a:p>
          <a:p>
            <a:pPr>
              <a:spcBef>
                <a:spcPts val="500"/>
              </a:spcBef>
              <a:spcAft>
                <a:spcPts val="500"/>
              </a:spcAft>
            </a:pPr>
            <a:r>
              <a:rPr lang="en-US" sz="5100" dirty="0"/>
              <a:t>The Gospel</a:t>
            </a:r>
          </a:p>
          <a:p>
            <a:pPr>
              <a:spcBef>
                <a:spcPts val="500"/>
              </a:spcBef>
              <a:spcAft>
                <a:spcPts val="500"/>
              </a:spcAft>
            </a:pPr>
            <a:r>
              <a:rPr lang="en-US" sz="3000" dirty="0"/>
              <a:t>According to</a:t>
            </a:r>
          </a:p>
          <a:p>
            <a:pPr>
              <a:spcBef>
                <a:spcPts val="500"/>
              </a:spcBef>
              <a:spcAft>
                <a:spcPts val="500"/>
              </a:spcAft>
            </a:pPr>
            <a:r>
              <a:rPr lang="en-US" sz="5800" dirty="0"/>
              <a:t>Matthew</a:t>
            </a:r>
            <a:endParaRPr lang="en-US" sz="3600" dirty="0"/>
          </a:p>
        </p:txBody>
      </p:sp>
    </p:spTree>
    <p:extLst>
      <p:ext uri="{BB962C8B-B14F-4D97-AF65-F5344CB8AC3E}">
        <p14:creationId xmlns:p14="http://schemas.microsoft.com/office/powerpoint/2010/main" val="255888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Perfect In His Love</a:t>
            </a: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2" y="1568427"/>
            <a:ext cx="8104159" cy="5137511"/>
          </a:xfrm>
          <a:noFill/>
          <a:ln>
            <a:noFill/>
          </a:ln>
        </p:spPr>
        <p:style>
          <a:lnRef idx="0">
            <a:scrgbClr r="0" g="0" b="0"/>
          </a:lnRef>
          <a:fillRef idx="0">
            <a:scrgbClr r="0" g="0" b="0"/>
          </a:fillRef>
          <a:effectRef idx="0">
            <a:scrgbClr r="0" g="0" b="0"/>
          </a:effectRef>
          <a:fontRef idx="minor">
            <a:schemeClr val="accent3"/>
          </a:fontRef>
        </p:style>
        <p:txBody>
          <a:bodyPr anchor="t">
            <a:normAutofit fontScale="92500"/>
          </a:bodyPr>
          <a:lstStyle/>
          <a:p>
            <a:pPr marL="0" indent="0">
              <a:lnSpc>
                <a:spcPts val="1580"/>
              </a:lnSpc>
              <a:buClr>
                <a:schemeClr val="tx2"/>
              </a:buClr>
              <a:buSzPct val="110000"/>
              <a:buNone/>
            </a:pPr>
            <a:r>
              <a:rPr lang="en-US" sz="1700" b="1" dirty="0">
                <a:solidFill>
                  <a:schemeClr val="tx2"/>
                </a:solidFill>
              </a:rPr>
              <a:t>We need to be the regenerated children of the Father, having His life.</a:t>
            </a:r>
          </a:p>
          <a:p>
            <a:pPr>
              <a:lnSpc>
                <a:spcPts val="1580"/>
              </a:lnSpc>
              <a:buClr>
                <a:schemeClr val="tx2"/>
              </a:buClr>
              <a:buSzPct val="110000"/>
              <a:buFont typeface="Wingdings" panose="05000000000000000000" pitchFamily="2" charset="2"/>
              <a:buChar char="§"/>
            </a:pPr>
            <a:r>
              <a:rPr lang="en-US" sz="1700" b="1" dirty="0">
                <a:solidFill>
                  <a:schemeClr val="tx2"/>
                </a:solidFill>
              </a:rPr>
              <a:t>Matthew 5:44-45 </a:t>
            </a:r>
            <a:r>
              <a:rPr lang="en-US" sz="1700" dirty="0">
                <a:solidFill>
                  <a:schemeClr val="tx2"/>
                </a:solidFill>
              </a:rPr>
              <a:t>But I say to you, Love your enemies, and pray for those who persecute you, </a:t>
            </a:r>
            <a:r>
              <a:rPr lang="en-US" sz="1700" b="1" dirty="0">
                <a:solidFill>
                  <a:schemeClr val="tx2"/>
                </a:solidFill>
              </a:rPr>
              <a:t>45</a:t>
            </a:r>
            <a:r>
              <a:rPr lang="en-US" sz="1700" dirty="0">
                <a:solidFill>
                  <a:schemeClr val="tx2"/>
                </a:solidFill>
              </a:rPr>
              <a:t> So that you may become sons of your Father who is in the heavens, because He causes His sun to rise on the evil and the good and sends rain on the just and the unjust.</a:t>
            </a:r>
          </a:p>
          <a:p>
            <a:pPr>
              <a:lnSpc>
                <a:spcPts val="1580"/>
              </a:lnSpc>
              <a:buClr>
                <a:schemeClr val="tx2"/>
              </a:buClr>
              <a:buSzPct val="110000"/>
              <a:buFont typeface="Wingdings" panose="05000000000000000000" pitchFamily="2" charset="2"/>
              <a:buChar char="§"/>
            </a:pPr>
            <a:r>
              <a:rPr lang="en-US" sz="1700" b="1" dirty="0">
                <a:solidFill>
                  <a:schemeClr val="tx2"/>
                </a:solidFill>
              </a:rPr>
              <a:t>Matthew 5:46-47 </a:t>
            </a:r>
            <a:r>
              <a:rPr lang="en-US" sz="1700" dirty="0">
                <a:solidFill>
                  <a:schemeClr val="tx2"/>
                </a:solidFill>
              </a:rPr>
              <a:t>For if you love those who love you, what reward do you have? Do not even the tax collectors do the same? </a:t>
            </a:r>
            <a:r>
              <a:rPr lang="en-US" sz="1700" b="1" dirty="0">
                <a:solidFill>
                  <a:schemeClr val="tx2"/>
                </a:solidFill>
              </a:rPr>
              <a:t>47</a:t>
            </a:r>
            <a:r>
              <a:rPr lang="en-US" sz="1700" dirty="0">
                <a:solidFill>
                  <a:schemeClr val="tx2"/>
                </a:solidFill>
              </a:rPr>
              <a:t> And if you greet only your brothers, what better thing are you doing? Do not even the Gentiles do the same?</a:t>
            </a:r>
          </a:p>
          <a:p>
            <a:pPr>
              <a:lnSpc>
                <a:spcPts val="1580"/>
              </a:lnSpc>
              <a:buClr>
                <a:schemeClr val="tx2"/>
              </a:buClr>
              <a:buSzPct val="110000"/>
              <a:buFont typeface="Wingdings" panose="05000000000000000000" pitchFamily="2" charset="2"/>
              <a:buChar char="§"/>
            </a:pPr>
            <a:r>
              <a:rPr lang="en-US" sz="1700" b="1" dirty="0">
                <a:solidFill>
                  <a:schemeClr val="tx2"/>
                </a:solidFill>
              </a:rPr>
              <a:t>Matthew 5:48 </a:t>
            </a:r>
            <a:r>
              <a:rPr lang="en-US" sz="1700" dirty="0">
                <a:solidFill>
                  <a:schemeClr val="tx2"/>
                </a:solidFill>
              </a:rPr>
              <a:t>You therefore shall be perfect as your heavenly Father is perfect.</a:t>
            </a:r>
          </a:p>
          <a:p>
            <a:pPr marL="0" indent="0">
              <a:lnSpc>
                <a:spcPts val="1580"/>
              </a:lnSpc>
              <a:buClr>
                <a:schemeClr val="tx2"/>
              </a:buClr>
              <a:buSzPct val="110000"/>
              <a:buNone/>
            </a:pPr>
            <a:r>
              <a:rPr lang="en-US" sz="1700" b="1" dirty="0">
                <a:solidFill>
                  <a:schemeClr val="tx2"/>
                </a:solidFill>
              </a:rPr>
              <a:t>The habitation of God Himself is in our spirit</a:t>
            </a:r>
          </a:p>
          <a:p>
            <a:pPr>
              <a:lnSpc>
                <a:spcPts val="1580"/>
              </a:lnSpc>
              <a:buClr>
                <a:schemeClr val="tx2"/>
              </a:buClr>
              <a:buSzPct val="110000"/>
              <a:buFont typeface="Wingdings" panose="05000000000000000000" pitchFamily="2" charset="2"/>
              <a:buChar char="§"/>
            </a:pPr>
            <a:r>
              <a:rPr lang="en-US" sz="1700" b="1" dirty="0">
                <a:solidFill>
                  <a:schemeClr val="tx2"/>
                </a:solidFill>
              </a:rPr>
              <a:t>Ephesians 2:22 </a:t>
            </a:r>
            <a:r>
              <a:rPr lang="en-US" sz="1700" dirty="0">
                <a:solidFill>
                  <a:schemeClr val="tx2"/>
                </a:solidFill>
              </a:rPr>
              <a:t>In whom you also are being built together into a dwelling place of God in spirit.</a:t>
            </a:r>
          </a:p>
          <a:p>
            <a:pPr>
              <a:lnSpc>
                <a:spcPts val="1580"/>
              </a:lnSpc>
              <a:buClr>
                <a:schemeClr val="tx2"/>
              </a:buClr>
              <a:buSzPct val="110000"/>
              <a:buFont typeface="Wingdings" panose="05000000000000000000" pitchFamily="2" charset="2"/>
              <a:buChar char="§"/>
            </a:pPr>
            <a:r>
              <a:rPr lang="en-US" sz="1700" dirty="0">
                <a:solidFill>
                  <a:schemeClr val="tx2"/>
                </a:solidFill>
              </a:rPr>
              <a:t>In the original Greek, “Dwelling place” in Ephesians 2:22 is </a:t>
            </a:r>
            <a:r>
              <a:rPr lang="en-US" sz="1700" b="1" i="1" dirty="0" err="1">
                <a:solidFill>
                  <a:schemeClr val="tx2"/>
                </a:solidFill>
              </a:rPr>
              <a:t>katoikētērion</a:t>
            </a:r>
            <a:r>
              <a:rPr lang="en-US" sz="1700" b="1" dirty="0">
                <a:solidFill>
                  <a:schemeClr val="tx2"/>
                </a:solidFill>
              </a:rPr>
              <a:t> </a:t>
            </a:r>
            <a:r>
              <a:rPr lang="en-US" sz="1700" dirty="0">
                <a:solidFill>
                  <a:schemeClr val="tx2"/>
                </a:solidFill>
              </a:rPr>
              <a:t>which means habitation</a:t>
            </a:r>
            <a:r>
              <a:rPr lang="en-US" sz="1700" b="1" dirty="0">
                <a:solidFill>
                  <a:schemeClr val="tx2"/>
                </a:solidFill>
              </a:rPr>
              <a:t>.</a:t>
            </a:r>
          </a:p>
          <a:p>
            <a:pPr marL="0" indent="0">
              <a:lnSpc>
                <a:spcPts val="1580"/>
              </a:lnSpc>
              <a:buClr>
                <a:schemeClr val="tx2"/>
              </a:buClr>
              <a:buSzPct val="110000"/>
              <a:buNone/>
            </a:pPr>
            <a:r>
              <a:rPr lang="en-US" sz="1700" dirty="0">
                <a:solidFill>
                  <a:schemeClr val="tx2"/>
                </a:solidFill>
              </a:rPr>
              <a:t>We are not just God’s creatures, trying to imitate Him.</a:t>
            </a:r>
          </a:p>
          <a:p>
            <a:pPr>
              <a:lnSpc>
                <a:spcPts val="1580"/>
              </a:lnSpc>
              <a:buClr>
                <a:schemeClr val="tx2"/>
              </a:buClr>
              <a:buSzPct val="110000"/>
              <a:buFont typeface="Wingdings" panose="05000000000000000000" pitchFamily="2" charset="2"/>
              <a:buChar char="§"/>
            </a:pPr>
            <a:r>
              <a:rPr lang="en-US" sz="1700" b="1" dirty="0">
                <a:solidFill>
                  <a:schemeClr val="tx2"/>
                </a:solidFill>
              </a:rPr>
              <a:t>Romans 8:4</a:t>
            </a:r>
            <a:r>
              <a:rPr lang="en-US" sz="1700" dirty="0">
                <a:solidFill>
                  <a:schemeClr val="tx2"/>
                </a:solidFill>
              </a:rPr>
              <a:t> That the righteous requirement of the law might be fulfilled in us, who do not walk according to the flesh but according to the spirit.</a:t>
            </a:r>
          </a:p>
          <a:p>
            <a:pPr>
              <a:lnSpc>
                <a:spcPts val="1580"/>
              </a:lnSpc>
              <a:buClr>
                <a:schemeClr val="tx2"/>
              </a:buClr>
              <a:buSzPct val="110000"/>
              <a:buFont typeface="Wingdings" panose="05000000000000000000" pitchFamily="2" charset="2"/>
              <a:buChar char="§"/>
            </a:pPr>
            <a:r>
              <a:rPr lang="en-US" sz="1700" dirty="0">
                <a:solidFill>
                  <a:schemeClr val="tx2"/>
                </a:solidFill>
              </a:rPr>
              <a:t>We are not trying to imitate God. Rather we are the Father’s children growing in the Father’s life.</a:t>
            </a:r>
          </a:p>
          <a:p>
            <a:pPr marL="0" indent="0">
              <a:buClr>
                <a:schemeClr val="tx2"/>
              </a:buClr>
              <a:buSzPct val="110000"/>
              <a:buNone/>
            </a:pPr>
            <a:endParaRPr lang="en-US" sz="1600" dirty="0">
              <a:solidFill>
                <a:schemeClr val="tx2"/>
              </a:solidFill>
            </a:endParaRP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0" rIns="182880" bIns="91440" rtlCol="0" anchor="ctr">
            <a:normAutofit/>
          </a:bodyPr>
          <a:lstStyle/>
          <a:p>
            <a:pPr marL="285750" indent="-285750">
              <a:spcBef>
                <a:spcPts val="500"/>
              </a:spcBef>
              <a:spcAft>
                <a:spcPts val="500"/>
              </a:spcAft>
              <a:buFont typeface="Arial" panose="020B0604020202020204" pitchFamily="34" charset="0"/>
              <a:buChar char="•"/>
            </a:pPr>
            <a:r>
              <a:rPr lang="en-US" sz="1600" dirty="0">
                <a:solidFill>
                  <a:schemeClr val="tx2"/>
                </a:solidFill>
              </a:rPr>
              <a:t>How can we be perfect?</a:t>
            </a:r>
          </a:p>
          <a:p>
            <a:pPr marL="285750" indent="-285750">
              <a:spcBef>
                <a:spcPts val="500"/>
              </a:spcBef>
              <a:spcAft>
                <a:spcPts val="500"/>
              </a:spcAft>
              <a:buFont typeface="Arial" panose="020B0604020202020204" pitchFamily="34" charset="0"/>
              <a:buChar char="•"/>
            </a:pPr>
            <a:r>
              <a:rPr lang="en-US" sz="1600" dirty="0">
                <a:solidFill>
                  <a:schemeClr val="tx2"/>
                </a:solidFill>
              </a:rPr>
              <a:t>What does it mean to walk according to the spirit?</a:t>
            </a:r>
          </a:p>
        </p:txBody>
      </p:sp>
    </p:spTree>
    <p:extLst>
      <p:ext uri="{BB962C8B-B14F-4D97-AF65-F5344CB8AC3E}">
        <p14:creationId xmlns:p14="http://schemas.microsoft.com/office/powerpoint/2010/main" val="9264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By Partaking of His Divine Nature</a:t>
            </a:r>
            <a:endParaRPr lang="en-US" dirty="0">
              <a:solidFill>
                <a:schemeClr val="tx2"/>
              </a:solidFill>
              <a:cs typeface="Posterama"/>
            </a:endParaRP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3" y="1688012"/>
            <a:ext cx="8174529" cy="5027747"/>
          </a:xfrm>
          <a:noFill/>
          <a:ln>
            <a:noFill/>
          </a:ln>
        </p:spPr>
        <p:style>
          <a:lnRef idx="0">
            <a:scrgbClr r="0" g="0" b="0"/>
          </a:lnRef>
          <a:fillRef idx="0">
            <a:scrgbClr r="0" g="0" b="0"/>
          </a:fillRef>
          <a:effectRef idx="0">
            <a:scrgbClr r="0" g="0" b="0"/>
          </a:effectRef>
          <a:fontRef idx="minor">
            <a:schemeClr val="accent3"/>
          </a:fontRef>
        </p:style>
        <p:txBody>
          <a:bodyPr anchor="t">
            <a:normAutofit fontScale="92500"/>
          </a:bodyPr>
          <a:lstStyle/>
          <a:p>
            <a:pPr marL="0" indent="0">
              <a:lnSpc>
                <a:spcPts val="1440"/>
              </a:lnSpc>
              <a:buClr>
                <a:schemeClr val="tx2"/>
              </a:buClr>
              <a:buSzPct val="110000"/>
              <a:buNone/>
            </a:pPr>
            <a:r>
              <a:rPr lang="en-US" sz="1600" b="1" dirty="0">
                <a:solidFill>
                  <a:schemeClr val="tx2"/>
                </a:solidFill>
              </a:rPr>
              <a:t>Receiving His life was by believing. Now we partake of His divine nature through the continual enjoyment of God by the grace of God.</a:t>
            </a:r>
          </a:p>
          <a:p>
            <a:pPr>
              <a:lnSpc>
                <a:spcPts val="1440"/>
              </a:lnSpc>
              <a:buClr>
                <a:schemeClr val="tx2"/>
              </a:buClr>
              <a:buSzPct val="110000"/>
              <a:buFont typeface="Wingdings" panose="05000000000000000000" pitchFamily="2" charset="2"/>
              <a:buChar char="§"/>
            </a:pPr>
            <a:r>
              <a:rPr lang="en-US" sz="1600" b="1" dirty="0">
                <a:solidFill>
                  <a:schemeClr val="tx2"/>
                </a:solidFill>
              </a:rPr>
              <a:t>2 Peter 1:3-4</a:t>
            </a:r>
            <a:r>
              <a:rPr lang="en-US" sz="1600" dirty="0">
                <a:solidFill>
                  <a:schemeClr val="tx2"/>
                </a:solidFill>
              </a:rPr>
              <a:t> Seeing that His divine power has granted to us all things which relate to life and godliness, through the full knowledge of Him who has called us by His own glory and virtue, 4 through which He has granted to us precious and exceedingly great promises that through these you might become partakers of the divine nature.</a:t>
            </a:r>
          </a:p>
          <a:p>
            <a:pPr>
              <a:lnSpc>
                <a:spcPts val="1440"/>
              </a:lnSpc>
              <a:buClr>
                <a:schemeClr val="tx2"/>
              </a:buClr>
              <a:buSzPct val="110000"/>
              <a:buFont typeface="Wingdings" panose="05000000000000000000" pitchFamily="2" charset="2"/>
              <a:buChar char="§"/>
            </a:pPr>
            <a:r>
              <a:rPr lang="en-US" sz="1600" b="1" dirty="0">
                <a:solidFill>
                  <a:schemeClr val="tx2"/>
                </a:solidFill>
              </a:rPr>
              <a:t>1 Corinthians 15:10</a:t>
            </a:r>
            <a:r>
              <a:rPr lang="en-US" sz="1600" dirty="0">
                <a:solidFill>
                  <a:schemeClr val="tx2"/>
                </a:solidFill>
              </a:rPr>
              <a:t> But by the grace of God I am what I am; and His grace unto me did not turn out to be in vain, but, on the contrary, I labored more abundantly than all of them, yet not I but the grace of God which is with me.</a:t>
            </a:r>
          </a:p>
          <a:p>
            <a:pPr marL="0" indent="0">
              <a:lnSpc>
                <a:spcPts val="1440"/>
              </a:lnSpc>
              <a:buClr>
                <a:schemeClr val="tx2"/>
              </a:buClr>
              <a:buSzPct val="110000"/>
              <a:buNone/>
            </a:pPr>
            <a:r>
              <a:rPr lang="en-US" sz="1600" dirty="0">
                <a:solidFill>
                  <a:schemeClr val="tx2"/>
                </a:solidFill>
              </a:rPr>
              <a:t>On our side we are partaking, on God’s side He is dispensing. He dispenses what He is in His nature: Spirit, love, and light. Therefore, we not only become filled with Him in life, but become what He is in His nature. We can see that we become God in His love. </a:t>
            </a:r>
          </a:p>
          <a:p>
            <a:pPr marL="0" indent="0">
              <a:lnSpc>
                <a:spcPts val="1440"/>
              </a:lnSpc>
              <a:buClr>
                <a:schemeClr val="tx2"/>
              </a:buClr>
              <a:buSzPct val="110000"/>
              <a:buNone/>
            </a:pPr>
            <a:r>
              <a:rPr lang="en-US" sz="1600" b="1" dirty="0">
                <a:solidFill>
                  <a:schemeClr val="tx2"/>
                </a:solidFill>
              </a:rPr>
              <a:t>Here are a few awesome statements from the book: The Conclusion of the New Testament, pp. 64, 67, 69-70</a:t>
            </a:r>
          </a:p>
          <a:p>
            <a:pPr>
              <a:lnSpc>
                <a:spcPts val="1440"/>
              </a:lnSpc>
              <a:buClr>
                <a:schemeClr val="tx2"/>
              </a:buClr>
              <a:buSzPct val="110000"/>
              <a:buFont typeface="Wingdings" panose="05000000000000000000" pitchFamily="2" charset="2"/>
              <a:buChar char="§"/>
            </a:pPr>
            <a:r>
              <a:rPr lang="en-US" sz="1600" dirty="0">
                <a:solidFill>
                  <a:schemeClr val="tx2"/>
                </a:solidFill>
              </a:rPr>
              <a:t>[We] have become partakers of His divine nature in an organic union with Him. We have entered into this union through faith and baptism (John 3:15; Gal. 3:27; Matt. 28:19).</a:t>
            </a:r>
          </a:p>
          <a:p>
            <a:pPr>
              <a:lnSpc>
                <a:spcPts val="1440"/>
              </a:lnSpc>
              <a:buClr>
                <a:schemeClr val="tx2"/>
              </a:buClr>
              <a:buSzPct val="110000"/>
              <a:buFont typeface="Wingdings" panose="05000000000000000000" pitchFamily="2" charset="2"/>
              <a:buChar char="§"/>
            </a:pPr>
            <a:r>
              <a:rPr lang="en-US" sz="1600" dirty="0">
                <a:solidFill>
                  <a:schemeClr val="tx2"/>
                </a:solidFill>
              </a:rPr>
              <a:t>We receive the divine life simply by believing, and the divine nature is the substance of the divine life. Although we received the divine life at the time we believed, the divine nature must be continually enjoyed by us. This enjoyment requires the grace of God</a:t>
            </a:r>
          </a:p>
          <a:p>
            <a:pPr>
              <a:lnSpc>
                <a:spcPts val="1440"/>
              </a:lnSpc>
              <a:buClr>
                <a:schemeClr val="tx2"/>
              </a:buClr>
              <a:buSzPct val="110000"/>
              <a:buFont typeface="Wingdings" panose="05000000000000000000" pitchFamily="2" charset="2"/>
              <a:buChar char="§"/>
            </a:pPr>
            <a:r>
              <a:rPr lang="en-US" sz="1600" dirty="0">
                <a:solidFill>
                  <a:schemeClr val="tx2"/>
                </a:solidFill>
              </a:rPr>
              <a:t>Only one kind of love is genuine, and that is the love that comes out of God’s dispensing. When we are under God’s dispensing, we react with genuine love, which is God Himself. </a:t>
            </a: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274320" rIns="182880" bIns="274320" rtlCol="0" anchor="ctr">
            <a:normAutofit/>
          </a:bodyPr>
          <a:lstStyle/>
          <a:p>
            <a:pPr marL="285750" indent="-285750">
              <a:spcBef>
                <a:spcPts val="500"/>
              </a:spcBef>
              <a:spcAft>
                <a:spcPts val="500"/>
              </a:spcAft>
              <a:buFont typeface="Arial" panose="020B0604020202020204" pitchFamily="34" charset="0"/>
              <a:buChar char="•"/>
            </a:pPr>
            <a:r>
              <a:rPr lang="en-US" sz="1600" dirty="0">
                <a:solidFill>
                  <a:schemeClr val="tx2"/>
                </a:solidFill>
              </a:rPr>
              <a:t>What is the grace of God?</a:t>
            </a:r>
          </a:p>
          <a:p>
            <a:pPr marL="285750" indent="-285750">
              <a:spcBef>
                <a:spcPts val="500"/>
              </a:spcBef>
              <a:spcAft>
                <a:spcPts val="500"/>
              </a:spcAft>
              <a:buFont typeface="Arial" panose="020B0604020202020204" pitchFamily="34" charset="0"/>
              <a:buChar char="•"/>
            </a:pPr>
            <a:r>
              <a:rPr lang="en-US" sz="1600" dirty="0">
                <a:solidFill>
                  <a:schemeClr val="tx2"/>
                </a:solidFill>
              </a:rPr>
              <a:t>Read and discuss the first footnote in the Recovery Version of the Bible for 1 Corinthians 15:10</a:t>
            </a:r>
          </a:p>
        </p:txBody>
      </p:sp>
    </p:spTree>
    <p:extLst>
      <p:ext uri="{BB962C8B-B14F-4D97-AF65-F5344CB8AC3E}">
        <p14:creationId xmlns:p14="http://schemas.microsoft.com/office/powerpoint/2010/main" val="3319406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To Have The All-Sufficient Mighty One Added to Us</a:t>
            </a:r>
            <a:endParaRPr lang="en-US" dirty="0">
              <a:solidFill>
                <a:schemeClr val="tx2"/>
              </a:solidFill>
              <a:cs typeface="Posterama"/>
            </a:endParaRP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2" y="2146202"/>
            <a:ext cx="8110546" cy="4540079"/>
          </a:xfrm>
          <a:noFill/>
          <a:ln>
            <a:noFill/>
          </a:ln>
        </p:spPr>
        <p:style>
          <a:lnRef idx="0">
            <a:scrgbClr r="0" g="0" b="0"/>
          </a:lnRef>
          <a:fillRef idx="0">
            <a:scrgbClr r="0" g="0" b="0"/>
          </a:fillRef>
          <a:effectRef idx="0">
            <a:scrgbClr r="0" g="0" b="0"/>
          </a:effectRef>
          <a:fontRef idx="minor">
            <a:schemeClr val="accent3"/>
          </a:fontRef>
        </p:style>
        <p:txBody>
          <a:bodyPr bIns="45720" anchor="t">
            <a:normAutofit fontScale="92500"/>
          </a:bodyPr>
          <a:lstStyle/>
          <a:p>
            <a:pPr>
              <a:lnSpc>
                <a:spcPts val="1680"/>
              </a:lnSpc>
              <a:spcBef>
                <a:spcPts val="600"/>
              </a:spcBef>
              <a:buClr>
                <a:schemeClr val="tx2"/>
              </a:buClr>
              <a:buSzPct val="110000"/>
              <a:buFont typeface="Wingdings" panose="05000000000000000000" pitchFamily="2" charset="2"/>
              <a:buChar char="§"/>
            </a:pPr>
            <a:r>
              <a:rPr lang="en-US" sz="1600" b="1" dirty="0">
                <a:solidFill>
                  <a:schemeClr val="tx2"/>
                </a:solidFill>
                <a:ea typeface="+mn-lt"/>
                <a:cs typeface="+mn-lt"/>
              </a:rPr>
              <a:t>Genesis 17:1</a:t>
            </a:r>
            <a:r>
              <a:rPr lang="en-US" sz="1600" dirty="0">
                <a:solidFill>
                  <a:schemeClr val="tx2"/>
                </a:solidFill>
                <a:ea typeface="+mn-lt"/>
                <a:cs typeface="+mn-lt"/>
              </a:rPr>
              <a:t>...When Abram was ninety-nine years old, Jehovah appeared to Abram and said to him, I am the All-sufficient God; walk before Me, and be perfect.</a:t>
            </a:r>
          </a:p>
          <a:p>
            <a:pPr>
              <a:lnSpc>
                <a:spcPts val="1680"/>
              </a:lnSpc>
              <a:spcBef>
                <a:spcPts val="600"/>
              </a:spcBef>
              <a:buClr>
                <a:schemeClr val="tx2"/>
              </a:buClr>
              <a:buSzPct val="110000"/>
              <a:buFont typeface="Wingdings" panose="05000000000000000000" pitchFamily="2" charset="2"/>
              <a:buChar char="§"/>
            </a:pPr>
            <a:r>
              <a:rPr lang="en-US" sz="1600" b="1" dirty="0">
                <a:solidFill>
                  <a:schemeClr val="tx2"/>
                </a:solidFill>
                <a:ea typeface="+mn-lt"/>
                <a:cs typeface="+mn-lt"/>
              </a:rPr>
              <a:t>2 Corinthians 12:9</a:t>
            </a:r>
            <a:r>
              <a:rPr lang="en-US" sz="1600" dirty="0">
                <a:solidFill>
                  <a:schemeClr val="tx2"/>
                </a:solidFill>
                <a:ea typeface="+mn-lt"/>
                <a:cs typeface="+mn-lt"/>
              </a:rPr>
              <a:t>...My grace is sufficient for you, for My power is perfected in weakness. Most gladly therefore I will rather boast in my weaknesses that the power of Christ might tabernacle over me.</a:t>
            </a:r>
          </a:p>
          <a:p>
            <a:pPr marL="0" indent="0">
              <a:lnSpc>
                <a:spcPts val="1680"/>
              </a:lnSpc>
              <a:spcBef>
                <a:spcPts val="600"/>
              </a:spcBef>
              <a:buClr>
                <a:schemeClr val="tx2"/>
              </a:buClr>
              <a:buSzPct val="110000"/>
              <a:buNone/>
            </a:pPr>
            <a:r>
              <a:rPr lang="en-US" sz="1600" b="1" dirty="0">
                <a:solidFill>
                  <a:schemeClr val="tx2"/>
                </a:solidFill>
                <a:ea typeface="+mn-lt"/>
                <a:cs typeface="+mn-lt"/>
              </a:rPr>
              <a:t>Short excerpt from Life Study of Genesis, p. 630</a:t>
            </a:r>
          </a:p>
          <a:p>
            <a:pPr marL="0" indent="0">
              <a:lnSpc>
                <a:spcPts val="1680"/>
              </a:lnSpc>
              <a:spcBef>
                <a:spcPts val="600"/>
              </a:spcBef>
              <a:buClr>
                <a:schemeClr val="tx2"/>
              </a:buClr>
              <a:buSzPct val="110000"/>
              <a:buNone/>
            </a:pPr>
            <a:r>
              <a:rPr lang="en-US" sz="1600" dirty="0">
                <a:solidFill>
                  <a:schemeClr val="tx2"/>
                </a:solidFill>
                <a:ea typeface="+mn-lt"/>
                <a:cs typeface="+mn-lt"/>
              </a:rPr>
              <a:t>We need to learn the meaning of the title of God in Genesis 17:1, the All-sufficient God. In Hebrew this title is El </a:t>
            </a:r>
            <a:r>
              <a:rPr lang="en-US" sz="1600" dirty="0" err="1">
                <a:solidFill>
                  <a:schemeClr val="tx2"/>
                </a:solidFill>
                <a:ea typeface="+mn-lt"/>
                <a:cs typeface="+mn-lt"/>
              </a:rPr>
              <a:t>Shaddai.El</a:t>
            </a:r>
            <a:r>
              <a:rPr lang="en-US" sz="1600" dirty="0">
                <a:solidFill>
                  <a:schemeClr val="tx2"/>
                </a:solidFill>
                <a:ea typeface="+mn-lt"/>
                <a:cs typeface="+mn-lt"/>
              </a:rPr>
              <a:t> means “the Strong One, the Mighty One,” and Shaddai, implying the meaning of breast, udder, means “all-sufficient”...An udder produces milk, and milk is the all-sufficient supply, having water, minerals, and many vitamins in it and containing all that we need for our daily living. So El Shaddai means the “all-sufficient Mighty One.”  </a:t>
            </a:r>
          </a:p>
          <a:p>
            <a:pPr marL="0" indent="0">
              <a:lnSpc>
                <a:spcPts val="1680"/>
              </a:lnSpc>
              <a:spcBef>
                <a:spcPts val="600"/>
              </a:spcBef>
              <a:buClr>
                <a:schemeClr val="tx2"/>
              </a:buClr>
              <a:buSzPct val="110000"/>
              <a:buNone/>
            </a:pPr>
            <a:r>
              <a:rPr lang="en-US" sz="1600" dirty="0">
                <a:solidFill>
                  <a:schemeClr val="tx2"/>
                </a:solidFill>
                <a:ea typeface="+mn-lt"/>
                <a:cs typeface="+mn-lt"/>
              </a:rPr>
              <a:t>When Abraham did things by his natural self, he forgot the source of his supply. In other words, he forgot God as his all-sufficient source of supply. Therefore, God came to Abraham and seemed to say, “...Come to this udder. The source of your supply is not your natural self, but I, the Mighty One with an udder. I am the all-sufficient One who can supply everything you need for your living and everything you need for the fulfillment of My eternal purpose. I am the source. You are not the source. You should not live on your own or by yourself. You have to live by Me as the source of your supply.”</a:t>
            </a:r>
            <a:endParaRPr lang="en-US" sz="1600" i="1" dirty="0">
              <a:solidFill>
                <a:schemeClr val="tx2"/>
              </a:solidFill>
              <a:ea typeface="+mn-lt"/>
              <a:cs typeface="+mn-lt"/>
            </a:endParaRP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274320" rIns="182880" bIns="274320" rtlCol="0" anchor="ctr">
            <a:normAutofit/>
          </a:bodyPr>
          <a:lstStyle/>
          <a:p>
            <a:pPr marL="285750" indent="-285750">
              <a:spcBef>
                <a:spcPts val="500"/>
              </a:spcBef>
              <a:spcAft>
                <a:spcPts val="500"/>
              </a:spcAft>
              <a:buFont typeface="Arial,Sans-Serif" panose="020B0604020202020204" pitchFamily="34" charset="0"/>
              <a:buChar char="•"/>
            </a:pPr>
            <a:r>
              <a:rPr lang="en-US" sz="1400" dirty="0">
                <a:solidFill>
                  <a:schemeClr val="tx2"/>
                </a:solidFill>
                <a:ea typeface="+mn-lt"/>
                <a:cs typeface="+mn-lt"/>
              </a:rPr>
              <a:t>If you have time, read the attached longer excerpt from Life Study of Genesis and discuss it with your group.</a:t>
            </a:r>
          </a:p>
        </p:txBody>
      </p:sp>
    </p:spTree>
    <p:extLst>
      <p:ext uri="{BB962C8B-B14F-4D97-AF65-F5344CB8AC3E}">
        <p14:creationId xmlns:p14="http://schemas.microsoft.com/office/powerpoint/2010/main" val="4146372235"/>
      </p:ext>
    </p:extLst>
  </p:cSld>
  <p:clrMapOvr>
    <a:masterClrMapping/>
  </p:clrMapOvr>
</p:sld>
</file>

<file path=ppt/theme/theme1.xml><?xml version="1.0" encoding="utf-8"?>
<a:theme xmlns:a="http://schemas.openxmlformats.org/drawingml/2006/main" name="SineVTI">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1474</TotalTime>
  <Words>1035</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Arial,Sans-Serif</vt:lpstr>
      <vt:lpstr>Avenir Next LT Pro</vt:lpstr>
      <vt:lpstr>Posterama</vt:lpstr>
      <vt:lpstr>Wingdings</vt:lpstr>
      <vt:lpstr>SineVTI</vt:lpstr>
      <vt:lpstr>But I say to you, Love your enemies, and pray for those who persecute you,</vt:lpstr>
      <vt:lpstr>Perfect In His Love</vt:lpstr>
      <vt:lpstr>By Partaking of His Divine Nature</vt:lpstr>
      <vt:lpstr>To Have The All-Sufficient Mighty One Added to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dc:title>
  <dc:creator>DANIEL FRANCISCO ACEVEDO</dc:creator>
  <cp:lastModifiedBy>DANIEL FRANCISCO ACEVEDO</cp:lastModifiedBy>
  <cp:revision>213</cp:revision>
  <cp:lastPrinted>2022-10-20T22:57:48Z</cp:lastPrinted>
  <dcterms:created xsi:type="dcterms:W3CDTF">2022-08-31T17:01:04Z</dcterms:created>
  <dcterms:modified xsi:type="dcterms:W3CDTF">2023-02-23T00:02:55Z</dcterms:modified>
</cp:coreProperties>
</file>