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63" r:id="rId2"/>
    <p:sldId id="260" r:id="rId3"/>
    <p:sldId id="261" r:id="rId4"/>
    <p:sldId id="262" r:id="rId5"/>
  </p:sldIdLst>
  <p:sldSz cx="12192000" cy="6858000"/>
  <p:notesSz cx="6858000" cy="9239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1DEB"/>
    <a:srgbClr val="000000"/>
    <a:srgbClr val="A195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A0D300-840A-4203-9D32-A1EF84912AA3}" v="5" dt="2023-01-24T17:34:00.0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83" autoAdjust="0"/>
    <p:restoredTop sz="94660"/>
  </p:normalViewPr>
  <p:slideViewPr>
    <p:cSldViewPr snapToGrid="0">
      <p:cViewPr varScale="1">
        <p:scale>
          <a:sx n="93" d="100"/>
          <a:sy n="93" d="100"/>
        </p:scale>
        <p:origin x="91"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Acevedo" userId="2e6bb6c942d7076b" providerId="LiveId" clId="{50A0D300-840A-4203-9D32-A1EF84912AA3}"/>
    <pc:docChg chg="undo redo custSel modSld">
      <pc:chgData name="Daniel Acevedo" userId="2e6bb6c942d7076b" providerId="LiveId" clId="{50A0D300-840A-4203-9D32-A1EF84912AA3}" dt="2023-01-24T15:24:27.993" v="622" actId="20577"/>
      <pc:docMkLst>
        <pc:docMk/>
      </pc:docMkLst>
      <pc:sldChg chg="modSp mod">
        <pc:chgData name="Daniel Acevedo" userId="2e6bb6c942d7076b" providerId="LiveId" clId="{50A0D300-840A-4203-9D32-A1EF84912AA3}" dt="2023-01-24T04:08:57.142" v="444" actId="20577"/>
        <pc:sldMkLst>
          <pc:docMk/>
          <pc:sldMk cId="92649647" sldId="260"/>
        </pc:sldMkLst>
        <pc:spChg chg="mod">
          <ac:chgData name="Daniel Acevedo" userId="2e6bb6c942d7076b" providerId="LiveId" clId="{50A0D300-840A-4203-9D32-A1EF84912AA3}" dt="2023-01-24T04:05:13.443" v="265" actId="20577"/>
          <ac:spMkLst>
            <pc:docMk/>
            <pc:sldMk cId="92649647" sldId="260"/>
            <ac:spMk id="2" creationId="{F03D3DA1-79AE-F088-BA85-65122E458630}"/>
          </ac:spMkLst>
        </pc:spChg>
        <pc:spChg chg="mod">
          <ac:chgData name="Daniel Acevedo" userId="2e6bb6c942d7076b" providerId="LiveId" clId="{50A0D300-840A-4203-9D32-A1EF84912AA3}" dt="2023-01-24T04:06:26.771" v="268" actId="6549"/>
          <ac:spMkLst>
            <pc:docMk/>
            <pc:sldMk cId="92649647" sldId="260"/>
            <ac:spMk id="3" creationId="{2177EA47-1E18-DC23-12AD-3474AE658EDF}"/>
          </ac:spMkLst>
        </pc:spChg>
        <pc:spChg chg="mod">
          <ac:chgData name="Daniel Acevedo" userId="2e6bb6c942d7076b" providerId="LiveId" clId="{50A0D300-840A-4203-9D32-A1EF84912AA3}" dt="2023-01-24T04:08:57.142" v="444" actId="20577"/>
          <ac:spMkLst>
            <pc:docMk/>
            <pc:sldMk cId="92649647" sldId="260"/>
            <ac:spMk id="74" creationId="{87E28321-25C5-CCEB-4906-D8E509EDCC89}"/>
          </ac:spMkLst>
        </pc:spChg>
      </pc:sldChg>
      <pc:sldChg chg="modSp mod">
        <pc:chgData name="Daniel Acevedo" userId="2e6bb6c942d7076b" providerId="LiveId" clId="{50A0D300-840A-4203-9D32-A1EF84912AA3}" dt="2023-01-24T15:11:54.262" v="480" actId="113"/>
        <pc:sldMkLst>
          <pc:docMk/>
          <pc:sldMk cId="3319406048" sldId="261"/>
        </pc:sldMkLst>
        <pc:spChg chg="mod">
          <ac:chgData name="Daniel Acevedo" userId="2e6bb6c942d7076b" providerId="LiveId" clId="{50A0D300-840A-4203-9D32-A1EF84912AA3}" dt="2023-01-24T02:38:17.746" v="160" actId="20577"/>
          <ac:spMkLst>
            <pc:docMk/>
            <pc:sldMk cId="3319406048" sldId="261"/>
            <ac:spMk id="2" creationId="{F03D3DA1-79AE-F088-BA85-65122E458630}"/>
          </ac:spMkLst>
        </pc:spChg>
        <pc:spChg chg="mod">
          <ac:chgData name="Daniel Acevedo" userId="2e6bb6c942d7076b" providerId="LiveId" clId="{50A0D300-840A-4203-9D32-A1EF84912AA3}" dt="2023-01-24T15:11:54.262" v="480" actId="113"/>
          <ac:spMkLst>
            <pc:docMk/>
            <pc:sldMk cId="3319406048" sldId="261"/>
            <ac:spMk id="3" creationId="{2177EA47-1E18-DC23-12AD-3474AE658EDF}"/>
          </ac:spMkLst>
        </pc:spChg>
        <pc:spChg chg="mod">
          <ac:chgData name="Daniel Acevedo" userId="2e6bb6c942d7076b" providerId="LiveId" clId="{50A0D300-840A-4203-9D32-A1EF84912AA3}" dt="2023-01-24T02:37:59.717" v="136" actId="20577"/>
          <ac:spMkLst>
            <pc:docMk/>
            <pc:sldMk cId="3319406048" sldId="261"/>
            <ac:spMk id="74" creationId="{87E28321-25C5-CCEB-4906-D8E509EDCC89}"/>
          </ac:spMkLst>
        </pc:spChg>
      </pc:sldChg>
      <pc:sldChg chg="modSp mod">
        <pc:chgData name="Daniel Acevedo" userId="2e6bb6c942d7076b" providerId="LiveId" clId="{50A0D300-840A-4203-9D32-A1EF84912AA3}" dt="2023-01-24T15:19:11.518" v="616" actId="403"/>
        <pc:sldMkLst>
          <pc:docMk/>
          <pc:sldMk cId="4146372235" sldId="262"/>
        </pc:sldMkLst>
        <pc:spChg chg="mod">
          <ac:chgData name="Daniel Acevedo" userId="2e6bb6c942d7076b" providerId="LiveId" clId="{50A0D300-840A-4203-9D32-A1EF84912AA3}" dt="2023-01-24T02:30:52.792" v="23"/>
          <ac:spMkLst>
            <pc:docMk/>
            <pc:sldMk cId="4146372235" sldId="262"/>
            <ac:spMk id="2" creationId="{F03D3DA1-79AE-F088-BA85-65122E458630}"/>
          </ac:spMkLst>
        </pc:spChg>
        <pc:spChg chg="mod">
          <ac:chgData name="Daniel Acevedo" userId="2e6bb6c942d7076b" providerId="LiveId" clId="{50A0D300-840A-4203-9D32-A1EF84912AA3}" dt="2023-01-24T15:19:11.518" v="616" actId="403"/>
          <ac:spMkLst>
            <pc:docMk/>
            <pc:sldMk cId="4146372235" sldId="262"/>
            <ac:spMk id="3" creationId="{2177EA47-1E18-DC23-12AD-3474AE658EDF}"/>
          </ac:spMkLst>
        </pc:spChg>
        <pc:spChg chg="mod">
          <ac:chgData name="Daniel Acevedo" userId="2e6bb6c942d7076b" providerId="LiveId" clId="{50A0D300-840A-4203-9D32-A1EF84912AA3}" dt="2023-01-24T15:15:57.030" v="526" actId="20577"/>
          <ac:spMkLst>
            <pc:docMk/>
            <pc:sldMk cId="4146372235" sldId="262"/>
            <ac:spMk id="74" creationId="{87E28321-25C5-CCEB-4906-D8E509EDCC89}"/>
          </ac:spMkLst>
        </pc:spChg>
      </pc:sldChg>
      <pc:sldChg chg="modSp mod">
        <pc:chgData name="Daniel Acevedo" userId="2e6bb6c942d7076b" providerId="LiveId" clId="{50A0D300-840A-4203-9D32-A1EF84912AA3}" dt="2023-01-24T15:24:27.993" v="622" actId="20577"/>
        <pc:sldMkLst>
          <pc:docMk/>
          <pc:sldMk cId="2558885366" sldId="263"/>
        </pc:sldMkLst>
        <pc:spChg chg="mod">
          <ac:chgData name="Daniel Acevedo" userId="2e6bb6c942d7076b" providerId="LiveId" clId="{50A0D300-840A-4203-9D32-A1EF84912AA3}" dt="2023-01-24T15:24:17.936" v="618" actId="14100"/>
          <ac:spMkLst>
            <pc:docMk/>
            <pc:sldMk cId="2558885366" sldId="263"/>
            <ac:spMk id="2" creationId="{6DC7CFC0-6C2E-2FD3-795D-BFDD7D466DC3}"/>
          </ac:spMkLst>
        </pc:spChg>
        <pc:spChg chg="mod">
          <ac:chgData name="Daniel Acevedo" userId="2e6bb6c942d7076b" providerId="LiveId" clId="{50A0D300-840A-4203-9D32-A1EF84912AA3}" dt="2023-01-24T15:24:27.993" v="622" actId="20577"/>
          <ac:spMkLst>
            <pc:docMk/>
            <pc:sldMk cId="2558885366" sldId="263"/>
            <ac:spMk id="3" creationId="{E9DA30BF-8E8E-8EC7-6ED5-E09CC5DEB966}"/>
          </ac:spMkLst>
        </pc:spChg>
        <pc:spChg chg="mod">
          <ac:chgData name="Daniel Acevedo" userId="2e6bb6c942d7076b" providerId="LiveId" clId="{50A0D300-840A-4203-9D32-A1EF84912AA3}" dt="2023-01-24T02:30:07.395" v="0" actId="20577"/>
          <ac:spMkLst>
            <pc:docMk/>
            <pc:sldMk cId="2558885366" sldId="263"/>
            <ac:spMk id="5" creationId="{06100319-1DF7-8B75-F7C2-3F3CFCE426B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073D55F9-11A3-4523-8F38-6BA37933791A}" type="datetime1">
              <a:rPr lang="en-US" smtClean="0"/>
              <a:t>1/23/2023</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562343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0B4E757A-3EC2-4683-9080-1A460C37C843}" type="datetime1">
              <a:rPr lang="en-US" smtClean="0"/>
              <a:t>1/23/2023</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515380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a:xfrm>
            <a:off x="523539" y="6324600"/>
            <a:ext cx="2560220" cy="365125"/>
          </a:xfrm>
        </p:spPr>
        <p:txBody>
          <a:bodyPr/>
          <a:lstStyle/>
          <a:p>
            <a:fld id="{5CC8096C-64ED-4153-A483-5C02E44AD5C3}" type="datetime1">
              <a:rPr lang="en-US" smtClean="0"/>
              <a:t>1/23/2023</a:t>
            </a:fld>
            <a:endParaRPr lang="en-US" dirty="0"/>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a:xfrm>
            <a:off x="4267200" y="6319838"/>
            <a:ext cx="3982781" cy="365125"/>
          </a:xfrm>
        </p:spPr>
        <p:txBody>
          <a:bodyPr/>
          <a:lstStyle/>
          <a:p>
            <a:r>
              <a:rPr lang="en-US"/>
              <a:t>Sample Footer Text</a:t>
            </a:r>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05042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marL="228600" indent="-228600">
              <a:buFont typeface="Arial" panose="020B0604020202020204" pitchFamily="34" charset="0"/>
              <a:buChar char="•"/>
              <a:defRPr/>
            </a:lvl1pPr>
            <a:lvl2pPr marL="228600" indent="-228600">
              <a:buFont typeface="Arial" panose="020B0604020202020204" pitchFamily="34" charset="0"/>
              <a:buChar char="•"/>
              <a:defRPr/>
            </a:lvl2pPr>
            <a:lvl3pPr marL="228600" indent="-228600">
              <a:buFont typeface="Arial" panose="020B0604020202020204" pitchFamily="34" charset="0"/>
              <a:buChar char="•"/>
              <a:defRPr/>
            </a:lvl3pPr>
            <a:lvl4pPr marL="228600" indent="-228600">
              <a:buFont typeface="Arial" panose="020B0604020202020204" pitchFamily="34" charset="0"/>
              <a:buChar char="•"/>
              <a:defRPr/>
            </a:lvl4pPr>
            <a:lvl5pPr marL="228600" indent="-2286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1CB9D56B-6EBE-4E5F-99D9-2A3DBDF37D0A}" type="datetime1">
              <a:rPr lang="en-US" smtClean="0"/>
              <a:t>1/23/2023</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243212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457200" y="1709738"/>
            <a:ext cx="1089025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457200" y="4589463"/>
            <a:ext cx="10890250" cy="1500187"/>
          </a:xfrm>
        </p:spPr>
        <p:txBody>
          <a:bodyPr/>
          <a:lstStyle>
            <a:lvl1pPr marL="0" indent="0">
              <a:buNone/>
              <a:defRPr sz="240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8C33F3CA-C7E3-432D-9282-18F13836509A}" type="datetime1">
              <a:rPr lang="en-US" smtClean="0"/>
              <a:t>1/23/2023</a:t>
            </a:fld>
            <a:endParaRPr lang="en-US" dirty="0"/>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40139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457200" y="1825625"/>
            <a:ext cx="5562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75BE9C62-1337-40B8-BA50-E9F4861DB4BC}" type="datetime1">
              <a:rPr lang="en-US" smtClean="0"/>
              <a:t>1/23/2023</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391139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0863"/>
            <a:ext cx="5157787"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3101975"/>
            <a:ext cx="5157787"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0863"/>
            <a:ext cx="5183188"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3101975"/>
            <a:ext cx="5183188"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47C195EB-2DA3-4B24-8725-19BC22A7BE50}" type="datetime1">
              <a:rPr lang="en-US" smtClean="0"/>
              <a:t>1/23/2023</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164878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F4E237E6-0076-4915-A5A8-B7C11FA4F374}" type="datetime1">
              <a:rPr lang="en-US" smtClean="0"/>
              <a:t>1/23/2023</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748629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3505F58F-C0B5-422A-8E5A-6B99E5D80F0A}" type="datetime1">
              <a:rPr lang="en-US" smtClean="0"/>
              <a:t>1/23/2023</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586297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981200"/>
          </a:xfrm>
        </p:spPr>
        <p:txBody>
          <a:bodyPr anchor="b"/>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7565E655-9687-48DF-A33F-F8824CCCB5D1}" type="datetime1">
              <a:rPr lang="en-US" smtClean="0"/>
              <a:t>1/23/2023</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071905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2209799"/>
          </a:xfrm>
        </p:spPr>
        <p:txBody>
          <a:bodyPr anchor="b"/>
          <a:lstStyle>
            <a:lvl1pPr>
              <a:defRPr sz="4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B97FD56A-AAB8-4544-A495-D0645413C9E3}" type="datetime1">
              <a:rPr lang="en-US" smtClean="0"/>
              <a:t>1/23/2023</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02326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 name="Rectangle 114">
            <a:extLst>
              <a:ext uri="{FF2B5EF4-FFF2-40B4-BE49-F238E27FC236}">
                <a16:creationId xmlns:a16="http://schemas.microsoft.com/office/drawing/2014/main" id="{A4798C7F-C8CA-4799-BF37-3AB4642CDB66}"/>
              </a:ext>
            </a:extLst>
          </p:cNvPr>
          <p:cNvSpPr/>
          <p:nvPr/>
        </p:nvSpPr>
        <p:spPr>
          <a:xfrm>
            <a:off x="0" y="0"/>
            <a:ext cx="1218895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80" name="Group 79">
            <a:extLst>
              <a:ext uri="{FF2B5EF4-FFF2-40B4-BE49-F238E27FC236}">
                <a16:creationId xmlns:a16="http://schemas.microsoft.com/office/drawing/2014/main" id="{87F0794B-55D3-4D2D-BDE7-4688ED321E42}"/>
              </a:ext>
            </a:extLst>
          </p:cNvPr>
          <p:cNvGrpSpPr/>
          <p:nvPr/>
        </p:nvGrpSpPr>
        <p:grpSpPr>
          <a:xfrm>
            <a:off x="-11413" y="0"/>
            <a:ext cx="12214827" cy="6858000"/>
            <a:chOff x="-6214" y="-1"/>
            <a:chExt cx="12214827" cy="6858000"/>
          </a:xfrm>
        </p:grpSpPr>
        <p:cxnSp>
          <p:nvCxnSpPr>
            <p:cNvPr id="81" name="Straight Connector 80">
              <a:extLst>
                <a:ext uri="{FF2B5EF4-FFF2-40B4-BE49-F238E27FC236}">
                  <a16:creationId xmlns:a16="http://schemas.microsoft.com/office/drawing/2014/main" id="{BE4C795B-1813-4CC6-B03F-8DD130BEAABD}"/>
                </a:ext>
              </a:extLst>
            </p:cNvPr>
            <p:cNvCxnSpPr>
              <a:cxnSpLocks/>
            </p:cNvCxnSpPr>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E0F4C04D-5CD8-446B-BE3D-257172E6E4CB}"/>
                </a:ext>
              </a:extLst>
            </p:cNvPr>
            <p:cNvCxnSpPr>
              <a:cxnSpLocks/>
            </p:cNvCxnSpPr>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DDC802E-606F-4F39-84B6-90DF0FE54461}"/>
                </a:ext>
              </a:extLst>
            </p:cNvPr>
            <p:cNvCxnSpPr>
              <a:cxnSpLocks/>
            </p:cNvCxnSpPr>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C5B0C75-0136-4A39-9AB6-0F02C4527810}"/>
                </a:ext>
              </a:extLst>
            </p:cNvPr>
            <p:cNvCxnSpPr>
              <a:cxnSpLocks/>
            </p:cNvCxnSpPr>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5ED2B52-3D40-46DE-8B54-99A4071578D8}"/>
                </a:ext>
              </a:extLst>
            </p:cNvPr>
            <p:cNvCxnSpPr>
              <a:cxnSpLocks/>
            </p:cNvCxnSpPr>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8BCEC75-1B6B-45B2-8041-8D933FCF60F5}"/>
                </a:ext>
              </a:extLst>
            </p:cNvPr>
            <p:cNvCxnSpPr>
              <a:cxnSpLocks/>
            </p:cNvCxnSpPr>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6A2FC789-056A-43CC-807E-4262CDC3E0F5}"/>
                </a:ext>
              </a:extLst>
            </p:cNvPr>
            <p:cNvCxnSpPr>
              <a:cxnSpLocks/>
            </p:cNvCxnSpPr>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8C32FD3-76B0-40E7-89F2-E9C523210AF4}"/>
                </a:ext>
              </a:extLst>
            </p:cNvPr>
            <p:cNvCxnSpPr>
              <a:cxnSpLocks/>
            </p:cNvCxnSpPr>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82E9447-8362-426C-840A-B6F2231F7BCC}"/>
                </a:ext>
              </a:extLst>
            </p:cNvPr>
            <p:cNvCxnSpPr>
              <a:cxnSpLocks/>
            </p:cNvCxnSpPr>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F141DC8-83CE-4C21-A5BA-E2FFF3D866EF}"/>
                </a:ext>
              </a:extLst>
            </p:cNvPr>
            <p:cNvCxnSpPr>
              <a:cxnSpLocks/>
            </p:cNvCxnSpPr>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12A697C-ECBC-40A9-AC69-BF96A34B91AF}"/>
                </a:ext>
              </a:extLst>
            </p:cNvPr>
            <p:cNvCxnSpPr>
              <a:cxnSpLocks/>
            </p:cNvCxnSpPr>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2E988AF-5EFB-43D3-B93F-6E4F41A2C90B}"/>
                </a:ext>
              </a:extLst>
            </p:cNvPr>
            <p:cNvCxnSpPr>
              <a:cxnSpLocks/>
            </p:cNvCxnSpPr>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6B312C1B-AAE2-4A6D-ACC7-ABAA75D42854}"/>
                </a:ext>
              </a:extLst>
            </p:cNvPr>
            <p:cNvCxnSpPr>
              <a:cxnSpLocks/>
            </p:cNvCxnSpPr>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7B96146-61DA-44D6-A9DF-6DB41FCF2D80}"/>
                </a:ext>
              </a:extLst>
            </p:cNvPr>
            <p:cNvCxnSpPr>
              <a:cxnSpLocks/>
            </p:cNvCxnSpPr>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6B33F93D-4439-46EE-97C4-9CECAAFDCF60}"/>
                </a:ext>
              </a:extLst>
            </p:cNvPr>
            <p:cNvCxnSpPr>
              <a:cxnSpLocks/>
            </p:cNvCxnSpPr>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5914B275-A3D7-4BA4-B8CB-E7657100F3AD}"/>
                </a:ext>
              </a:extLst>
            </p:cNvPr>
            <p:cNvCxnSpPr>
              <a:cxnSpLocks/>
            </p:cNvCxnSpPr>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BD26EF3B-FBE7-4D57-8E01-553F50734A68}"/>
                </a:ext>
              </a:extLst>
            </p:cNvPr>
            <p:cNvCxnSpPr>
              <a:cxnSpLocks/>
            </p:cNvCxnSpPr>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CC1E671-BA54-4B31-9A2E-8F50BC57A260}"/>
                </a:ext>
              </a:extLst>
            </p:cNvPr>
            <p:cNvCxnSpPr>
              <a:cxnSpLocks/>
            </p:cNvCxnSpPr>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A836A704-3624-4ABF-9A67-0F52C2F3EFBF}"/>
                </a:ext>
              </a:extLst>
            </p:cNvPr>
            <p:cNvCxnSpPr>
              <a:cxnSpLocks/>
            </p:cNvCxnSpPr>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5FDC385D-BA34-481F-A991-A776E0B19301}"/>
                </a:ext>
              </a:extLst>
            </p:cNvPr>
            <p:cNvCxnSpPr>
              <a:cxnSpLocks/>
            </p:cNvCxnSpPr>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F1EF033A-D8FB-416B-AE51-4E098A27D68C}"/>
                </a:ext>
              </a:extLst>
            </p:cNvPr>
            <p:cNvCxnSpPr>
              <a:cxnSpLocks/>
            </p:cNvCxnSpPr>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7C17B48-F458-4E9B-9331-56FCDC5B6AB2}"/>
                </a:ext>
              </a:extLst>
            </p:cNvPr>
            <p:cNvCxnSpPr>
              <a:cxnSpLocks/>
            </p:cNvCxnSpPr>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07E44A4B-D453-46F0-A83D-AF0B33D5C59F}"/>
                </a:ext>
              </a:extLst>
            </p:cNvPr>
            <p:cNvCxnSpPr>
              <a:cxnSpLocks/>
            </p:cNvCxnSpPr>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346BEA9F-314B-440D-AE8D-21E1252EC5A0}"/>
                </a:ext>
              </a:extLst>
            </p:cNvPr>
            <p:cNvCxnSpPr>
              <a:cxnSpLocks/>
            </p:cNvCxnSpPr>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F15EAFD0-4869-4612-ACDE-ABC703104E88}"/>
                </a:ext>
              </a:extLst>
            </p:cNvPr>
            <p:cNvCxnSpPr>
              <a:cxnSpLocks/>
            </p:cNvCxnSpPr>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A0F26706-7F23-4FF0-9CAF-F3C4F47C119D}"/>
                </a:ext>
              </a:extLst>
            </p:cNvPr>
            <p:cNvCxnSpPr>
              <a:cxnSpLocks/>
            </p:cNvCxnSpPr>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C0195A72-345A-4E88-8D71-14DB3D1B607D}"/>
                </a:ext>
              </a:extLst>
            </p:cNvPr>
            <p:cNvCxnSpPr>
              <a:cxnSpLocks/>
            </p:cNvCxnSpPr>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0DBF51A6-A3BC-49FE-BB01-E8992811774E}"/>
                </a:ext>
              </a:extLst>
            </p:cNvPr>
            <p:cNvCxnSpPr>
              <a:cxnSpLocks/>
            </p:cNvCxnSpPr>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78DF911-744C-419B-83DC-39F270BBF41F}"/>
                </a:ext>
              </a:extLst>
            </p:cNvPr>
            <p:cNvCxnSpPr>
              <a:cxnSpLocks/>
            </p:cNvCxnSpPr>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49" name="Freeform: Shape 148">
            <a:extLst>
              <a:ext uri="{FF2B5EF4-FFF2-40B4-BE49-F238E27FC236}">
                <a16:creationId xmlns:a16="http://schemas.microsoft.com/office/drawing/2014/main" id="{216BB147-20D5-4D93-BDA5-1BC614D6A4B2}"/>
              </a:ext>
            </a:extLst>
          </p:cNvPr>
          <p:cNvSpPr/>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457200" y="365125"/>
            <a:ext cx="10722932"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457200" y="1825625"/>
            <a:ext cx="10722932"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457200" y="6324600"/>
            <a:ext cx="256022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193BAB95-8DA7-460B-B00A-7037C8394FB0}" type="datetime1">
              <a:rPr lang="en-US" smtClean="0"/>
              <a:pPr/>
              <a:t>1/23/2023</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200861" y="6319838"/>
            <a:ext cx="3982781" cy="365125"/>
          </a:xfrm>
          <a:prstGeom prst="rect">
            <a:avLst/>
          </a:prstGeom>
        </p:spPr>
        <p:txBody>
          <a:bodyPr vert="horz" lIns="91440" tIns="45720" rIns="91440" bIns="45720" rtlCol="0" anchor="ctr"/>
          <a:lstStyle>
            <a:lvl1pPr algn="ctr">
              <a:defRPr sz="900" cap="all" spc="150" baseline="0">
                <a:solidFill>
                  <a:srgbClr val="FFFFFF"/>
                </a:solidFill>
              </a:defRPr>
            </a:lvl1pPr>
          </a:lstStyle>
          <a:p>
            <a:r>
              <a:rPr lang="en-US"/>
              <a:t>Sample Footer Text</a:t>
            </a:r>
            <a:endParaRPr lang="en-US" dirty="0">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11190806" y="6324600"/>
            <a:ext cx="799078" cy="365125"/>
          </a:xfrm>
          <a:prstGeom prst="rect">
            <a:avLst/>
          </a:prstGeom>
        </p:spPr>
        <p:txBody>
          <a:bodyPr vert="horz" lIns="91440" tIns="45720" rIns="91440" bIns="45720" rtlCol="0" anchor="ctr"/>
          <a:lstStyle>
            <a:lvl1pPr algn="ctr">
              <a:defRPr sz="900" cap="all" spc="150" baseline="0">
                <a:solidFill>
                  <a:srgbClr val="FFFFFF"/>
                </a:solidFill>
              </a:defRPr>
            </a:lvl1pPr>
          </a:lstStyle>
          <a:p>
            <a:fld id="{11A71338-8BA2-4C79-A6C5-5A8E30081D0C}" type="slidenum">
              <a:rPr lang="en-US" smtClean="0"/>
              <a:pPr/>
              <a:t>‹#›</a:t>
            </a:fld>
            <a:endParaRPr lang="en-US" dirty="0"/>
          </a:p>
        </p:txBody>
      </p:sp>
      <p:sp>
        <p:nvSpPr>
          <p:cNvPr id="77" name="Freeform: Shape 76">
            <a:extLst>
              <a:ext uri="{FF2B5EF4-FFF2-40B4-BE49-F238E27FC236}">
                <a16:creationId xmlns:a16="http://schemas.microsoft.com/office/drawing/2014/main" id="{0A253F60-DE40-4508-A37A-61331DF1DD5D}"/>
              </a:ext>
            </a:extLst>
          </p:cNvPr>
          <p:cNvSpPr/>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Tree>
    <p:extLst>
      <p:ext uri="{BB962C8B-B14F-4D97-AF65-F5344CB8AC3E}">
        <p14:creationId xmlns:p14="http://schemas.microsoft.com/office/powerpoint/2010/main" val="284985004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hf sldNum="0" hdr="0" ftr="0" dt="0"/>
  <p:txStyles>
    <p:titleStyle>
      <a:lvl1pPr algn="l" defTabSz="914400" rtl="0" eaLnBrk="1" latinLnBrk="0" hangingPunct="1">
        <a:lnSpc>
          <a:spcPct val="90000"/>
        </a:lnSpc>
        <a:spcBef>
          <a:spcPct val="0"/>
        </a:spcBef>
        <a:buNone/>
        <a:defRPr sz="4400" kern="1200">
          <a:solidFill>
            <a:srgbClr val="FFFFFF"/>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bg1"/>
        </a:buClr>
        <a:buSzPct val="75000"/>
        <a:buFont typeface="Arial" panose="020B0604020202020204" pitchFamily="34" charset="0"/>
        <a:buChar char="•"/>
        <a:defRPr sz="2800" kern="1200">
          <a:solidFill>
            <a:srgbClr val="FFFFFF"/>
          </a:solidFill>
          <a:latin typeface="+mn-lt"/>
          <a:ea typeface="+mn-ea"/>
          <a:cs typeface="+mn-cs"/>
        </a:defRPr>
      </a:lvl1pPr>
      <a:lvl2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400" kern="1200">
          <a:solidFill>
            <a:srgbClr val="FFFFFF"/>
          </a:solidFill>
          <a:latin typeface="+mn-lt"/>
          <a:ea typeface="+mn-ea"/>
          <a:cs typeface="+mn-cs"/>
        </a:defRPr>
      </a:lvl2pPr>
      <a:lvl3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000" kern="1200">
          <a:solidFill>
            <a:srgbClr val="FFFFFF"/>
          </a:solidFill>
          <a:latin typeface="+mn-lt"/>
          <a:ea typeface="+mn-ea"/>
          <a:cs typeface="+mn-cs"/>
        </a:defRPr>
      </a:lvl3pPr>
      <a:lvl4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4pPr>
      <a:lvl5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alpha val="27000"/>
          </a:schemeClr>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4E1EF4E8-5513-4BF5-BC41-04645281C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3848" cap="flat">
            <a:noFill/>
            <a:prstDash val="solid"/>
            <a:miter/>
          </a:ln>
          <a:effectLst/>
        </p:spPr>
        <p:txBody>
          <a:bodyPr rtlCol="0" anchor="ctr"/>
          <a:lstStyle/>
          <a:p>
            <a:endParaRPr lang="en-US" dirty="0">
              <a:solidFill>
                <a:schemeClr val="tx1"/>
              </a:solidFill>
            </a:endParaRPr>
          </a:p>
        </p:txBody>
      </p:sp>
      <p:pic>
        <p:nvPicPr>
          <p:cNvPr id="4" name="Picture 3">
            <a:extLst>
              <a:ext uri="{FF2B5EF4-FFF2-40B4-BE49-F238E27FC236}">
                <a16:creationId xmlns:a16="http://schemas.microsoft.com/office/drawing/2014/main" id="{BCCAF918-8ADD-32E8-4B2D-41A6B3771704}"/>
              </a:ext>
            </a:extLst>
          </p:cNvPr>
          <p:cNvPicPr>
            <a:picLocks noChangeAspect="1"/>
          </p:cNvPicPr>
          <p:nvPr/>
        </p:nvPicPr>
        <p:blipFill rotWithShape="1">
          <a:blip r:embed="rId2"/>
          <a:srcRect t="9452" b="6278"/>
          <a:stretch/>
        </p:blipFill>
        <p:spPr>
          <a:xfrm>
            <a:off x="-6215" y="2957666"/>
            <a:ext cx="12191980" cy="6857989"/>
          </a:xfrm>
          <a:prstGeom prst="rect">
            <a:avLst/>
          </a:prstGeom>
        </p:spPr>
      </p:pic>
      <p:sp>
        <p:nvSpPr>
          <p:cNvPr id="51" name="Flowchart: Document 50">
            <a:extLst>
              <a:ext uri="{FF2B5EF4-FFF2-40B4-BE49-F238E27FC236}">
                <a16:creationId xmlns:a16="http://schemas.microsoft.com/office/drawing/2014/main" id="{1C8FF592-DEC3-42D7-B2CD-5797E102B5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38805" y="304807"/>
            <a:ext cx="6858000" cy="6248391"/>
          </a:xfrm>
          <a:prstGeom prst="flowChartDocumen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1"/>
              </a:solidFill>
            </a:endParaRPr>
          </a:p>
        </p:txBody>
      </p:sp>
      <p:grpSp>
        <p:nvGrpSpPr>
          <p:cNvPr id="53" name="Group 52">
            <a:extLst>
              <a:ext uri="{FF2B5EF4-FFF2-40B4-BE49-F238E27FC236}">
                <a16:creationId xmlns:a16="http://schemas.microsoft.com/office/drawing/2014/main" id="{BF18E62C-A1FF-4287-B466-37167775A74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54" name="Straight Connector 53">
              <a:extLst>
                <a:ext uri="{FF2B5EF4-FFF2-40B4-BE49-F238E27FC236}">
                  <a16:creationId xmlns:a16="http://schemas.microsoft.com/office/drawing/2014/main" id="{02095BA0-2222-4D4D-842A-B14BBFA548E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5982CAE6-43E7-4567-AE8B-4E45E62681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8D7BCEBF-E459-4E6E-9C65-888321E061E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303F1577-CD86-459A-87F2-B88DC8FAC7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39FC4D55-3CFE-4598-B2DA-683B78FF3A5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CBBBCEDF-601D-43A0-BF08-27B894D8479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6CABCC73-4EA2-41C0-9254-2FB609A2C77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C40C665E-6869-4952-B39B-9AA7EA82D2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D7E41D2C-5FA9-4980-BA0E-F4601E1786F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C0537BF2-D21E-4EF3-9EBD-B4833EE1D89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EFF5A085-4CA5-4E37-8F50-3D421162C9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8EC2D4DA-2F79-4EDD-846C-CD0AF25A3BC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89CDF757-C6F7-47B3-A418-B70C72CC68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869C0BD-0768-4186-9A1C-E613366FA14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072F3F35-4957-4CCC-8AE9-FD790FB6868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DA46E9E8-EE2D-491C-9F41-00883F0C065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3488EFDB-7849-4738-933E-5D25B34642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9B17D573-D985-4812-A673-A08068E9BD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2B0FDB3E-8398-428F-BEE4-6FC4B293C9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B7FBE3BC-EAC7-49C4-85D4-81244ADABCD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1358765-97FA-42A5-B8E9-A7855A2FDE8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4839591A-BF67-439C-BD2D-FB0CF763A0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FEF2BB09-702D-4FC8-8B34-1AF746A9CE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6F8A18DA-32B7-4D57-9770-CB30708DD67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F86B058C-FA0C-4971-9C01-2177B7BFC0C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8FDDCF1B-8FE1-4FDF-BF24-63320B062E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4F56F172-46BD-425C-B91F-1E6205FA4A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9D2B59D-1DA1-4EC5-B3C8-1AD33B87CF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918730AC-66DE-42BF-89A4-424DBB42B7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DC7CFC0-6C2E-2FD3-795D-BFDD7D466DC3}"/>
              </a:ext>
            </a:extLst>
          </p:cNvPr>
          <p:cNvSpPr>
            <a:spLocks noGrp="1"/>
          </p:cNvSpPr>
          <p:nvPr>
            <p:ph type="ctrTitle"/>
          </p:nvPr>
        </p:nvSpPr>
        <p:spPr>
          <a:xfrm>
            <a:off x="7277960" y="3051486"/>
            <a:ext cx="4380638" cy="2785950"/>
          </a:xfrm>
        </p:spPr>
        <p:txBody>
          <a:bodyPr>
            <a:noAutofit/>
          </a:bodyPr>
          <a:lstStyle/>
          <a:p>
            <a:pPr algn="l"/>
            <a:r>
              <a:rPr lang="en-US" sz="2400" dirty="0">
                <a:solidFill>
                  <a:schemeClr val="bg1"/>
                </a:solidFill>
              </a:rPr>
              <a:t>And having been baptized, Jesus went up immediately from the water, and behold, the heavens were opened to Him, and He saw the Spirit of God descending like a dove and coming upon Him.</a:t>
            </a:r>
            <a:endParaRPr lang="en-US" sz="2400" dirty="0">
              <a:solidFill>
                <a:schemeClr val="bg1"/>
              </a:solidFill>
              <a:cs typeface="Posterama"/>
            </a:endParaRPr>
          </a:p>
        </p:txBody>
      </p:sp>
      <p:sp>
        <p:nvSpPr>
          <p:cNvPr id="3" name="Subtitle 2">
            <a:extLst>
              <a:ext uri="{FF2B5EF4-FFF2-40B4-BE49-F238E27FC236}">
                <a16:creationId xmlns:a16="http://schemas.microsoft.com/office/drawing/2014/main" id="{E9DA30BF-8E8E-8EC7-6ED5-E09CC5DEB966}"/>
              </a:ext>
            </a:extLst>
          </p:cNvPr>
          <p:cNvSpPr>
            <a:spLocks noGrp="1"/>
          </p:cNvSpPr>
          <p:nvPr>
            <p:ph type="subTitle" idx="1"/>
          </p:nvPr>
        </p:nvSpPr>
        <p:spPr>
          <a:xfrm>
            <a:off x="7271724" y="5915332"/>
            <a:ext cx="4050799" cy="693048"/>
          </a:xfrm>
        </p:spPr>
        <p:txBody>
          <a:bodyPr vert="horz" lIns="91440" tIns="45720" rIns="91440" bIns="45720" rtlCol="0" anchor="t">
            <a:normAutofit/>
          </a:bodyPr>
          <a:lstStyle/>
          <a:p>
            <a:pPr algn="l"/>
            <a:r>
              <a:rPr lang="en-US" sz="2200" dirty="0"/>
              <a:t>Matthew 3:16</a:t>
            </a:r>
          </a:p>
        </p:txBody>
      </p:sp>
      <p:sp>
        <p:nvSpPr>
          <p:cNvPr id="5" name="Title 1">
            <a:extLst>
              <a:ext uri="{FF2B5EF4-FFF2-40B4-BE49-F238E27FC236}">
                <a16:creationId xmlns:a16="http://schemas.microsoft.com/office/drawing/2014/main" id="{06100319-1DF7-8B75-F7C2-3F3CFCE426B8}"/>
              </a:ext>
            </a:extLst>
          </p:cNvPr>
          <p:cNvSpPr txBox="1">
            <a:spLocks/>
          </p:cNvSpPr>
          <p:nvPr/>
        </p:nvSpPr>
        <p:spPr>
          <a:xfrm>
            <a:off x="385037" y="1148875"/>
            <a:ext cx="11415690" cy="173089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5400" kern="1200">
                <a:solidFill>
                  <a:srgbClr val="FFFFFF"/>
                </a:solidFill>
                <a:latin typeface="+mj-lt"/>
                <a:ea typeface="+mj-ea"/>
                <a:cs typeface="+mj-cs"/>
              </a:defRPr>
            </a:lvl1pPr>
          </a:lstStyle>
          <a:p>
            <a:r>
              <a:rPr lang="en-US" sz="6000" dirty="0"/>
              <a:t>The Divine Trinity</a:t>
            </a:r>
          </a:p>
          <a:p>
            <a:r>
              <a:rPr lang="en-US" sz="6000" dirty="0"/>
              <a:t>in Matthew Chapter 3</a:t>
            </a:r>
          </a:p>
        </p:txBody>
      </p:sp>
      <p:sp>
        <p:nvSpPr>
          <p:cNvPr id="7" name="Title 1">
            <a:extLst>
              <a:ext uri="{FF2B5EF4-FFF2-40B4-BE49-F238E27FC236}">
                <a16:creationId xmlns:a16="http://schemas.microsoft.com/office/drawing/2014/main" id="{D2AE36FE-F7D2-BE4C-49C2-6B8934AA95E9}"/>
              </a:ext>
            </a:extLst>
          </p:cNvPr>
          <p:cNvSpPr txBox="1">
            <a:spLocks/>
          </p:cNvSpPr>
          <p:nvPr/>
        </p:nvSpPr>
        <p:spPr>
          <a:xfrm>
            <a:off x="732958" y="4243763"/>
            <a:ext cx="2792799" cy="1971188"/>
          </a:xfrm>
          <a:prstGeom prst="rect">
            <a:avLst/>
          </a:prstGeom>
          <a:noFill/>
          <a:ln>
            <a:noFill/>
          </a:ln>
        </p:spPr>
        <p:style>
          <a:lnRef idx="0">
            <a:scrgbClr r="0" g="0" b="0"/>
          </a:lnRef>
          <a:fillRef idx="0">
            <a:scrgbClr r="0" g="0" b="0"/>
          </a:fillRef>
          <a:effectRef idx="0">
            <a:scrgbClr r="0" g="0" b="0"/>
          </a:effectRef>
          <a:fontRef idx="minor">
            <a:schemeClr val="accent4"/>
          </a:fontRef>
        </p:style>
        <p:txBody>
          <a:bodyPr vert="horz" lIns="182880" tIns="274320" rIns="182880" bIns="274320" rtlCol="0" anchor="b">
            <a:normAutofit fontScale="47500" lnSpcReduction="20000"/>
          </a:bodyPr>
          <a:lstStyle>
            <a:lvl1pPr algn="ctr" defTabSz="914400" rtl="0" eaLnBrk="1" latinLnBrk="0" hangingPunct="1">
              <a:lnSpc>
                <a:spcPct val="90000"/>
              </a:lnSpc>
              <a:spcBef>
                <a:spcPct val="0"/>
              </a:spcBef>
              <a:buNone/>
              <a:defRPr sz="5400" kern="1200">
                <a:solidFill>
                  <a:srgbClr val="FFFFFF"/>
                </a:solidFill>
                <a:latin typeface="+mj-lt"/>
                <a:ea typeface="+mj-ea"/>
                <a:cs typeface="+mj-cs"/>
              </a:defRPr>
            </a:lvl1pPr>
          </a:lstStyle>
          <a:p>
            <a:pPr>
              <a:spcBef>
                <a:spcPts val="500"/>
              </a:spcBef>
              <a:spcAft>
                <a:spcPts val="500"/>
              </a:spcAft>
            </a:pPr>
            <a:r>
              <a:rPr lang="en-US" sz="3600" dirty="0"/>
              <a:t>Series:</a:t>
            </a:r>
          </a:p>
          <a:p>
            <a:pPr>
              <a:spcBef>
                <a:spcPts val="500"/>
              </a:spcBef>
              <a:spcAft>
                <a:spcPts val="500"/>
              </a:spcAft>
            </a:pPr>
            <a:r>
              <a:rPr lang="en-US" sz="5100" dirty="0"/>
              <a:t>The Gospel</a:t>
            </a:r>
          </a:p>
          <a:p>
            <a:pPr>
              <a:spcBef>
                <a:spcPts val="500"/>
              </a:spcBef>
              <a:spcAft>
                <a:spcPts val="500"/>
              </a:spcAft>
            </a:pPr>
            <a:r>
              <a:rPr lang="en-US" sz="3000" dirty="0"/>
              <a:t>According to</a:t>
            </a:r>
          </a:p>
          <a:p>
            <a:pPr>
              <a:spcBef>
                <a:spcPts val="500"/>
              </a:spcBef>
              <a:spcAft>
                <a:spcPts val="500"/>
              </a:spcAft>
            </a:pPr>
            <a:r>
              <a:rPr lang="en-US" sz="5800" dirty="0"/>
              <a:t>Matthew</a:t>
            </a:r>
            <a:endParaRPr lang="en-US" sz="3600" dirty="0"/>
          </a:p>
        </p:txBody>
      </p:sp>
    </p:spTree>
    <p:extLst>
      <p:ext uri="{BB962C8B-B14F-4D97-AF65-F5344CB8AC3E}">
        <p14:creationId xmlns:p14="http://schemas.microsoft.com/office/powerpoint/2010/main" val="2558885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7">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7" name="Rectangle 9">
            <a:extLst>
              <a:ext uri="{FF2B5EF4-FFF2-40B4-BE49-F238E27FC236}">
                <a16:creationId xmlns:a16="http://schemas.microsoft.com/office/drawing/2014/main" id="{43517DAF-BA0B-48C9-8544-2D295C68FC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8" name="Right Triangle 11">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22269" y="-284218"/>
            <a:ext cx="568289" cy="568289"/>
          </a:xfrm>
          <a:prstGeom prst="r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13">
            <a:extLst>
              <a:ext uri="{FF2B5EF4-FFF2-40B4-BE49-F238E27FC236}">
                <a16:creationId xmlns:a16="http://schemas.microsoft.com/office/drawing/2014/main" id="{320AB72C-20FB-424A-B116-9771F33F0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4" y="4062405"/>
            <a:ext cx="3509907" cy="2795595"/>
          </a:xfrm>
          <a:custGeom>
            <a:avLst/>
            <a:gdLst>
              <a:gd name="connsiteX0" fmla="*/ 1060477 w 3509907"/>
              <a:gd name="connsiteY0" fmla="*/ 0 h 2795595"/>
              <a:gd name="connsiteX1" fmla="*/ 3509907 w 3509907"/>
              <a:gd name="connsiteY1" fmla="*/ 2449430 h 2795595"/>
              <a:gd name="connsiteX2" fmla="*/ 3497261 w 3509907"/>
              <a:gd name="connsiteY2" fmla="*/ 2699870 h 2795595"/>
              <a:gd name="connsiteX3" fmla="*/ 3482652 w 3509907"/>
              <a:gd name="connsiteY3" fmla="*/ 2795595 h 2795595"/>
              <a:gd name="connsiteX4" fmla="*/ 2653271 w 3509907"/>
              <a:gd name="connsiteY4" fmla="*/ 2795595 h 2795595"/>
              <a:gd name="connsiteX5" fmla="*/ 2657790 w 3509907"/>
              <a:gd name="connsiteY5" fmla="*/ 2778020 h 2795595"/>
              <a:gd name="connsiteX6" fmla="*/ 2690914 w 3509907"/>
              <a:gd name="connsiteY6" fmla="*/ 2449430 h 2795595"/>
              <a:gd name="connsiteX7" fmla="*/ 1060476 w 3509907"/>
              <a:gd name="connsiteY7" fmla="*/ 818992 h 2795595"/>
              <a:gd name="connsiteX8" fmla="*/ 23366 w 3509907"/>
              <a:gd name="connsiteY8" fmla="*/ 1191305 h 2795595"/>
              <a:gd name="connsiteX9" fmla="*/ 0 w 3509907"/>
              <a:gd name="connsiteY9" fmla="*/ 1212542 h 2795595"/>
              <a:gd name="connsiteX10" fmla="*/ 0 w 3509907"/>
              <a:gd name="connsiteY10" fmla="*/ 244056 h 2795595"/>
              <a:gd name="connsiteX11" fmla="*/ 107048 w 3509907"/>
              <a:gd name="connsiteY11" fmla="*/ 192489 h 2795595"/>
              <a:gd name="connsiteX12" fmla="*/ 1060477 w 3509907"/>
              <a:gd name="connsiteY12" fmla="*/ 0 h 2795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09907" h="2795595">
                <a:moveTo>
                  <a:pt x="1060477" y="0"/>
                </a:moveTo>
                <a:cubicBezTo>
                  <a:pt x="2413260" y="0"/>
                  <a:pt x="3509907" y="1096647"/>
                  <a:pt x="3509907" y="2449430"/>
                </a:cubicBezTo>
                <a:cubicBezTo>
                  <a:pt x="3509907" y="2533979"/>
                  <a:pt x="3505624" y="2617528"/>
                  <a:pt x="3497261" y="2699870"/>
                </a:cubicBezTo>
                <a:lnTo>
                  <a:pt x="3482652" y="2795595"/>
                </a:lnTo>
                <a:lnTo>
                  <a:pt x="2653271" y="2795595"/>
                </a:lnTo>
                <a:lnTo>
                  <a:pt x="2657790" y="2778020"/>
                </a:lnTo>
                <a:cubicBezTo>
                  <a:pt x="2679509" y="2671883"/>
                  <a:pt x="2690914" y="2561988"/>
                  <a:pt x="2690914" y="2449430"/>
                </a:cubicBezTo>
                <a:cubicBezTo>
                  <a:pt x="2690914" y="1548964"/>
                  <a:pt x="1960942" y="818992"/>
                  <a:pt x="1060476" y="818992"/>
                </a:cubicBezTo>
                <a:cubicBezTo>
                  <a:pt x="666522" y="818992"/>
                  <a:pt x="305202" y="958713"/>
                  <a:pt x="23366" y="1191305"/>
                </a:cubicBezTo>
                <a:lnTo>
                  <a:pt x="0" y="1212542"/>
                </a:lnTo>
                <a:lnTo>
                  <a:pt x="0" y="244056"/>
                </a:lnTo>
                <a:lnTo>
                  <a:pt x="107048" y="192489"/>
                </a:lnTo>
                <a:cubicBezTo>
                  <a:pt x="400094" y="68541"/>
                  <a:pt x="722282" y="0"/>
                  <a:pt x="1060477" y="0"/>
                </a:cubicBezTo>
                <a:close/>
              </a:path>
            </a:pathLst>
          </a:cu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Freeform: Shape 15">
            <a:extLst>
              <a:ext uri="{FF2B5EF4-FFF2-40B4-BE49-F238E27FC236}">
                <a16:creationId xmlns:a16="http://schemas.microsoft.com/office/drawing/2014/main" id="{9E38EE1F-4E4B-4F57-B909-C42294E312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90211" y="5571906"/>
            <a:ext cx="4039677" cy="1269438"/>
          </a:xfrm>
          <a:custGeom>
            <a:avLst/>
            <a:gdLst>
              <a:gd name="connsiteX0" fmla="*/ 2019838 w 4039677"/>
              <a:gd name="connsiteY0" fmla="*/ 0 h 1269438"/>
              <a:gd name="connsiteX1" fmla="*/ 3994238 w 4039677"/>
              <a:gd name="connsiteY1" fmla="*/ 1175114 h 1269438"/>
              <a:gd name="connsiteX2" fmla="*/ 4039677 w 4039677"/>
              <a:gd name="connsiteY2" fmla="*/ 1269438 h 1269438"/>
              <a:gd name="connsiteX3" fmla="*/ 3004689 w 4039677"/>
              <a:gd name="connsiteY3" fmla="*/ 1269438 h 1269438"/>
              <a:gd name="connsiteX4" fmla="*/ 3000461 w 4039677"/>
              <a:gd name="connsiteY4" fmla="*/ 1264787 h 1269438"/>
              <a:gd name="connsiteX5" fmla="*/ 2019838 w 4039677"/>
              <a:gd name="connsiteY5" fmla="*/ 858599 h 1269438"/>
              <a:gd name="connsiteX6" fmla="*/ 1039216 w 4039677"/>
              <a:gd name="connsiteY6" fmla="*/ 1264787 h 1269438"/>
              <a:gd name="connsiteX7" fmla="*/ 1034988 w 4039677"/>
              <a:gd name="connsiteY7" fmla="*/ 1269438 h 1269438"/>
              <a:gd name="connsiteX8" fmla="*/ 0 w 4039677"/>
              <a:gd name="connsiteY8" fmla="*/ 1269438 h 1269438"/>
              <a:gd name="connsiteX9" fmla="*/ 45438 w 4039677"/>
              <a:gd name="connsiteY9" fmla="*/ 1175114 h 1269438"/>
              <a:gd name="connsiteX10" fmla="*/ 2019838 w 4039677"/>
              <a:gd name="connsiteY10" fmla="*/ 0 h 1269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39677" h="1269438">
                <a:moveTo>
                  <a:pt x="2019838" y="0"/>
                </a:moveTo>
                <a:cubicBezTo>
                  <a:pt x="2872410" y="0"/>
                  <a:pt x="3614002" y="475164"/>
                  <a:pt x="3994238" y="1175114"/>
                </a:cubicBezTo>
                <a:lnTo>
                  <a:pt x="4039677" y="1269438"/>
                </a:lnTo>
                <a:lnTo>
                  <a:pt x="3004689" y="1269438"/>
                </a:lnTo>
                <a:lnTo>
                  <a:pt x="3000461" y="1264787"/>
                </a:lnTo>
                <a:cubicBezTo>
                  <a:pt x="2749498" y="1013823"/>
                  <a:pt x="2402795" y="858599"/>
                  <a:pt x="2019838" y="858599"/>
                </a:cubicBezTo>
                <a:cubicBezTo>
                  <a:pt x="1636881" y="858599"/>
                  <a:pt x="1290179" y="1013823"/>
                  <a:pt x="1039216" y="1264787"/>
                </a:cubicBezTo>
                <a:lnTo>
                  <a:pt x="1034988" y="1269438"/>
                </a:lnTo>
                <a:lnTo>
                  <a:pt x="0" y="1269438"/>
                </a:lnTo>
                <a:lnTo>
                  <a:pt x="45438" y="1175114"/>
                </a:lnTo>
                <a:cubicBezTo>
                  <a:pt x="425674" y="475164"/>
                  <a:pt x="1167266" y="0"/>
                  <a:pt x="2019838" y="0"/>
                </a:cubicBezTo>
                <a:close/>
              </a:path>
            </a:pathLst>
          </a:cu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8" name="Group 17">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9" name="Straight Connector 18">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F03D3DA1-79AE-F088-BA85-65122E458630}"/>
              </a:ext>
            </a:extLst>
          </p:cNvPr>
          <p:cNvSpPr>
            <a:spLocks noGrp="1"/>
          </p:cNvSpPr>
          <p:nvPr>
            <p:ph type="title"/>
          </p:nvPr>
        </p:nvSpPr>
        <p:spPr>
          <a:xfrm>
            <a:off x="580733" y="731701"/>
            <a:ext cx="10545880" cy="504783"/>
          </a:xfrm>
        </p:spPr>
        <p:txBody>
          <a:bodyPr anchor="t">
            <a:normAutofit fontScale="90000"/>
          </a:bodyPr>
          <a:lstStyle/>
          <a:p>
            <a:r>
              <a:rPr lang="en-US" dirty="0">
                <a:solidFill>
                  <a:schemeClr val="tx2"/>
                </a:solidFill>
              </a:rPr>
              <a:t>The Divine Trinity at the King’s Anointing</a:t>
            </a:r>
          </a:p>
        </p:txBody>
      </p:sp>
      <p:sp>
        <p:nvSpPr>
          <p:cNvPr id="3" name="Content Placeholder 2">
            <a:extLst>
              <a:ext uri="{FF2B5EF4-FFF2-40B4-BE49-F238E27FC236}">
                <a16:creationId xmlns:a16="http://schemas.microsoft.com/office/drawing/2014/main" id="{2177EA47-1E18-DC23-12AD-3474AE658EDF}"/>
              </a:ext>
            </a:extLst>
          </p:cNvPr>
          <p:cNvSpPr>
            <a:spLocks noGrp="1"/>
          </p:cNvSpPr>
          <p:nvPr>
            <p:ph idx="1"/>
          </p:nvPr>
        </p:nvSpPr>
        <p:spPr>
          <a:xfrm>
            <a:off x="580732" y="1784030"/>
            <a:ext cx="8104159" cy="4666645"/>
          </a:xfrm>
          <a:noFill/>
          <a:ln>
            <a:noFill/>
          </a:ln>
        </p:spPr>
        <p:style>
          <a:lnRef idx="0">
            <a:scrgbClr r="0" g="0" b="0"/>
          </a:lnRef>
          <a:fillRef idx="0">
            <a:scrgbClr r="0" g="0" b="0"/>
          </a:fillRef>
          <a:effectRef idx="0">
            <a:scrgbClr r="0" g="0" b="0"/>
          </a:effectRef>
          <a:fontRef idx="minor">
            <a:schemeClr val="accent3"/>
          </a:fontRef>
        </p:style>
        <p:txBody>
          <a:bodyPr anchor="t">
            <a:normAutofit/>
          </a:bodyPr>
          <a:lstStyle/>
          <a:p>
            <a:pPr marL="0" indent="0">
              <a:lnSpc>
                <a:spcPts val="2000"/>
              </a:lnSpc>
              <a:buClr>
                <a:schemeClr val="tx2"/>
              </a:buClr>
              <a:buSzPct val="110000"/>
              <a:buNone/>
            </a:pPr>
            <a:r>
              <a:rPr lang="en-US" sz="1600" b="1" dirty="0">
                <a:solidFill>
                  <a:schemeClr val="tx2"/>
                </a:solidFill>
              </a:rPr>
              <a:t>Matthew 3:13-15</a:t>
            </a:r>
            <a:r>
              <a:rPr lang="en-US" sz="1600" dirty="0">
                <a:solidFill>
                  <a:schemeClr val="tx2"/>
                </a:solidFill>
              </a:rPr>
              <a:t> Then Jesus came from Galilee to the Jordan to John to be baptized by him. </a:t>
            </a:r>
            <a:r>
              <a:rPr lang="en-US" sz="1600" b="1" dirty="0">
                <a:solidFill>
                  <a:schemeClr val="tx2"/>
                </a:solidFill>
              </a:rPr>
              <a:t>14</a:t>
            </a:r>
            <a:r>
              <a:rPr lang="en-US" sz="1600" dirty="0">
                <a:solidFill>
                  <a:schemeClr val="tx2"/>
                </a:solidFill>
              </a:rPr>
              <a:t> But John tried to prevent Him, saying, It is I who have need of being baptized by You, and You come to me? </a:t>
            </a:r>
            <a:r>
              <a:rPr lang="en-US" sz="1600" b="1" dirty="0">
                <a:solidFill>
                  <a:schemeClr val="tx2"/>
                </a:solidFill>
              </a:rPr>
              <a:t>15</a:t>
            </a:r>
            <a:r>
              <a:rPr lang="en-US" sz="1600" dirty="0">
                <a:solidFill>
                  <a:schemeClr val="tx2"/>
                </a:solidFill>
              </a:rPr>
              <a:t> But Jesus answered and said to him, Permit it for now, for it is fitting for us in this way to fulfill all righteousness. Then he permitted Him.</a:t>
            </a:r>
          </a:p>
          <a:p>
            <a:pPr marL="0" indent="0">
              <a:lnSpc>
                <a:spcPts val="2000"/>
              </a:lnSpc>
              <a:buClr>
                <a:schemeClr val="tx2"/>
              </a:buClr>
              <a:buSzPct val="110000"/>
              <a:buNone/>
            </a:pPr>
            <a:r>
              <a:rPr lang="en-US" sz="1600" b="1" dirty="0">
                <a:solidFill>
                  <a:schemeClr val="tx2"/>
                </a:solidFill>
              </a:rPr>
              <a:t>Matthew 3:16-17</a:t>
            </a:r>
            <a:r>
              <a:rPr lang="en-US" sz="1600" dirty="0">
                <a:solidFill>
                  <a:schemeClr val="tx2"/>
                </a:solidFill>
              </a:rPr>
              <a:t> And having been baptized, Jesus went up immediately from the water, and behold, the heavens were opened to Him, and He saw the Spirit of God descending like a dove and coming upon Him. </a:t>
            </a:r>
            <a:r>
              <a:rPr lang="en-US" sz="1600" b="1" dirty="0">
                <a:solidFill>
                  <a:schemeClr val="tx2"/>
                </a:solidFill>
              </a:rPr>
              <a:t>17</a:t>
            </a:r>
            <a:r>
              <a:rPr lang="en-US" sz="1600" dirty="0">
                <a:solidFill>
                  <a:schemeClr val="tx2"/>
                </a:solidFill>
              </a:rPr>
              <a:t> And behold, a voice out of the heavens, saying, This is My Son, the Beloved, in whom I have found My delight.</a:t>
            </a:r>
            <a:br>
              <a:rPr lang="en-US" sz="1600" dirty="0">
                <a:solidFill>
                  <a:schemeClr val="tx2"/>
                </a:solidFill>
              </a:rPr>
            </a:br>
            <a:endParaRPr lang="en-US" sz="1500" dirty="0">
              <a:solidFill>
                <a:schemeClr val="tx2"/>
              </a:solidFill>
              <a:ea typeface="+mn-lt"/>
              <a:cs typeface="+mn-lt"/>
            </a:endParaRPr>
          </a:p>
          <a:p>
            <a:pPr>
              <a:lnSpc>
                <a:spcPts val="2000"/>
              </a:lnSpc>
              <a:spcBef>
                <a:spcPts val="600"/>
              </a:spcBef>
              <a:buClr>
                <a:schemeClr val="tx2"/>
              </a:buClr>
              <a:buSzPct val="110000"/>
              <a:buFont typeface="Wingdings" panose="05000000000000000000" pitchFamily="2" charset="2"/>
              <a:buChar char="§"/>
            </a:pPr>
            <a:r>
              <a:rPr lang="en-US" sz="1500" dirty="0">
                <a:solidFill>
                  <a:schemeClr val="tx2"/>
                </a:solidFill>
                <a:ea typeface="+mn-lt"/>
                <a:cs typeface="+mn-lt"/>
              </a:rPr>
              <a:t>The Spirit’s descending was the anointing of Christ, whereas the Father’s speaking was a testimony to Him as the beloved Son. This is a picture of the Divine Trinity: the Son rose up from the water, the Spirit descended upon the Son, and the Father spoke concerning the Son. This proves that the Father, the Son, and the Spirit exist simultaneously. This is for the accomplishing of God’s economy. </a:t>
            </a:r>
            <a:r>
              <a:rPr lang="en-US" sz="1400" i="1" dirty="0">
                <a:solidFill>
                  <a:schemeClr val="tx2"/>
                </a:solidFill>
              </a:rPr>
              <a:t>(footnote on Matthew 3:17 from the Recovery Version of the Bible)</a:t>
            </a:r>
            <a:endParaRPr lang="en-US" sz="1500" i="1" dirty="0">
              <a:solidFill>
                <a:schemeClr val="tx2"/>
              </a:solidFill>
              <a:ea typeface="+mn-lt"/>
              <a:cs typeface="+mn-lt"/>
            </a:endParaRPr>
          </a:p>
        </p:txBody>
      </p:sp>
      <p:sp>
        <p:nvSpPr>
          <p:cNvPr id="65" name="Freeform: Shape 64">
            <a:extLst>
              <a:ext uri="{FF2B5EF4-FFF2-40B4-BE49-F238E27FC236}">
                <a16:creationId xmlns:a16="http://schemas.microsoft.com/office/drawing/2014/main" id="{78B60489-C458-5C4B-1021-E062F039D167}"/>
              </a:ext>
            </a:extLst>
          </p:cNvPr>
          <p:cNvSpPr/>
          <p:nvPr/>
        </p:nvSpPr>
        <p:spPr>
          <a:xfrm>
            <a:off x="10086593" y="1487790"/>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5150"/>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6" name="Freeform: Shape 65">
            <a:extLst>
              <a:ext uri="{FF2B5EF4-FFF2-40B4-BE49-F238E27FC236}">
                <a16:creationId xmlns:a16="http://schemas.microsoft.com/office/drawing/2014/main" id="{EAEC51C5-CE13-3803-A7F6-615D1736F26B}"/>
              </a:ext>
            </a:extLst>
          </p:cNvPr>
          <p:cNvSpPr/>
          <p:nvPr/>
        </p:nvSpPr>
        <p:spPr>
          <a:xfrm>
            <a:off x="11006656" y="1619227"/>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1864"/>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7" name="Freeform: Shape 66">
            <a:extLst>
              <a:ext uri="{FF2B5EF4-FFF2-40B4-BE49-F238E27FC236}">
                <a16:creationId xmlns:a16="http://schemas.microsoft.com/office/drawing/2014/main" id="{F7318A71-E69A-F3A6-977F-4C896E025E75}"/>
              </a:ext>
            </a:extLst>
          </p:cNvPr>
          <p:cNvSpPr/>
          <p:nvPr/>
        </p:nvSpPr>
        <p:spPr>
          <a:xfrm>
            <a:off x="9166531" y="1619227"/>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1864"/>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8" name="Freeform: Shape 67">
            <a:extLst>
              <a:ext uri="{FF2B5EF4-FFF2-40B4-BE49-F238E27FC236}">
                <a16:creationId xmlns:a16="http://schemas.microsoft.com/office/drawing/2014/main" id="{18EBA1CB-E153-007F-E41E-69400613656F}"/>
              </a:ext>
            </a:extLst>
          </p:cNvPr>
          <p:cNvSpPr/>
          <p:nvPr/>
        </p:nvSpPr>
        <p:spPr>
          <a:xfrm>
            <a:off x="9021950" y="2466999"/>
            <a:ext cx="2589317" cy="867487"/>
          </a:xfrm>
          <a:custGeom>
            <a:avLst/>
            <a:gdLst>
              <a:gd name="connsiteX0" fmla="*/ 0 w 2589317"/>
              <a:gd name="connsiteY0" fmla="*/ 867487 h 867487"/>
              <a:gd name="connsiteX1" fmla="*/ 1294659 w 2589317"/>
              <a:gd name="connsiteY1" fmla="*/ 0 h 867487"/>
              <a:gd name="connsiteX2" fmla="*/ 2589318 w 2589317"/>
              <a:gd name="connsiteY2" fmla="*/ 867487 h 867487"/>
              <a:gd name="connsiteX3" fmla="*/ 0 w 2589317"/>
              <a:gd name="connsiteY3" fmla="*/ 867487 h 867487"/>
            </a:gdLst>
            <a:ahLst/>
            <a:cxnLst>
              <a:cxn ang="0">
                <a:pos x="connsiteX0" y="connsiteY0"/>
              </a:cxn>
              <a:cxn ang="0">
                <a:pos x="connsiteX1" y="connsiteY1"/>
              </a:cxn>
              <a:cxn ang="0">
                <a:pos x="connsiteX2" y="connsiteY2"/>
              </a:cxn>
              <a:cxn ang="0">
                <a:pos x="connsiteX3" y="connsiteY3"/>
              </a:cxn>
            </a:cxnLst>
            <a:rect l="l" t="t" r="r" b="b"/>
            <a:pathLst>
              <a:path w="2589317" h="867487">
                <a:moveTo>
                  <a:pt x="0" y="867487"/>
                </a:moveTo>
                <a:cubicBezTo>
                  <a:pt x="0" y="387740"/>
                  <a:pt x="578325" y="0"/>
                  <a:pt x="1294659" y="0"/>
                </a:cubicBezTo>
                <a:cubicBezTo>
                  <a:pt x="2007707" y="0"/>
                  <a:pt x="2589318" y="387740"/>
                  <a:pt x="2589318" y="867487"/>
                </a:cubicBezTo>
                <a:lnTo>
                  <a:pt x="0" y="867487"/>
                </a:lnTo>
                <a:close/>
              </a:path>
            </a:pathLst>
          </a:custGeom>
          <a:solidFill>
            <a:srgbClr val="000000">
              <a:alpha val="10196"/>
            </a:srgbClr>
          </a:solidFill>
          <a:ln>
            <a:noFill/>
          </a:ln>
        </p:spPr>
        <p:style>
          <a:lnRef idx="0">
            <a:scrgbClr r="0" g="0" b="0"/>
          </a:lnRef>
          <a:fillRef idx="0">
            <a:scrgbClr r="0" g="0" b="0"/>
          </a:fillRef>
          <a:effectRef idx="0">
            <a:scrgbClr r="0" g="0" b="0"/>
          </a:effectRef>
          <a:fontRef idx="minor">
            <a:schemeClr val="lt1"/>
          </a:fontRef>
        </p:style>
        <p:txBody>
          <a:bodyPr rtlCol="0" anchor="ctr"/>
          <a:lstStyle/>
          <a:p>
            <a:endParaRPr lang="en-US"/>
          </a:p>
        </p:txBody>
      </p:sp>
      <p:sp>
        <p:nvSpPr>
          <p:cNvPr id="69" name="Freeform: Shape 68">
            <a:extLst>
              <a:ext uri="{FF2B5EF4-FFF2-40B4-BE49-F238E27FC236}">
                <a16:creationId xmlns:a16="http://schemas.microsoft.com/office/drawing/2014/main" id="{B095B319-690C-CC60-1D6F-3D23892A33AA}"/>
              </a:ext>
            </a:extLst>
          </p:cNvPr>
          <p:cNvSpPr/>
          <p:nvPr/>
        </p:nvSpPr>
        <p:spPr>
          <a:xfrm>
            <a:off x="9002234" y="2146203"/>
            <a:ext cx="788624" cy="754539"/>
          </a:xfrm>
          <a:custGeom>
            <a:avLst/>
            <a:gdLst>
              <a:gd name="connsiteX0" fmla="*/ 315450 w 788624"/>
              <a:gd name="connsiteY0" fmla="*/ 442375 h 754539"/>
              <a:gd name="connsiteX1" fmla="*/ 788625 w 788624"/>
              <a:gd name="connsiteY1" fmla="*/ 232075 h 754539"/>
              <a:gd name="connsiteX2" fmla="*/ 788625 w 788624"/>
              <a:gd name="connsiteY2" fmla="*/ 195930 h 754539"/>
              <a:gd name="connsiteX3" fmla="*/ 749194 w 788624"/>
              <a:gd name="connsiteY3" fmla="*/ 100638 h 754539"/>
              <a:gd name="connsiteX4" fmla="*/ 686761 w 788624"/>
              <a:gd name="connsiteY4" fmla="*/ 64493 h 754539"/>
              <a:gd name="connsiteX5" fmla="*/ 108436 w 788624"/>
              <a:gd name="connsiteY5" fmla="*/ 61207 h 754539"/>
              <a:gd name="connsiteX6" fmla="*/ 36145 w 788624"/>
              <a:gd name="connsiteY6" fmla="*/ 100638 h 754539"/>
              <a:gd name="connsiteX7" fmla="*/ 0 w 788624"/>
              <a:gd name="connsiteY7" fmla="*/ 195930 h 754539"/>
              <a:gd name="connsiteX8" fmla="*/ 0 w 788624"/>
              <a:gd name="connsiteY8" fmla="*/ 754539 h 754539"/>
              <a:gd name="connsiteX9" fmla="*/ 315450 w 788624"/>
              <a:gd name="connsiteY9" fmla="*/ 442375 h 754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8624" h="754539">
                <a:moveTo>
                  <a:pt x="315450" y="442375"/>
                </a:moveTo>
                <a:cubicBezTo>
                  <a:pt x="453459" y="350369"/>
                  <a:pt x="614470" y="278078"/>
                  <a:pt x="788625" y="232075"/>
                </a:cubicBezTo>
                <a:lnTo>
                  <a:pt x="788625" y="195930"/>
                </a:lnTo>
                <a:cubicBezTo>
                  <a:pt x="788625" y="159785"/>
                  <a:pt x="772195" y="123639"/>
                  <a:pt x="749194" y="100638"/>
                </a:cubicBezTo>
                <a:cubicBezTo>
                  <a:pt x="739336" y="90780"/>
                  <a:pt x="716334" y="77636"/>
                  <a:pt x="686761" y="64493"/>
                </a:cubicBezTo>
                <a:cubicBezTo>
                  <a:pt x="506034" y="-20942"/>
                  <a:pt x="292448" y="-20942"/>
                  <a:pt x="108436" y="61207"/>
                </a:cubicBezTo>
                <a:cubicBezTo>
                  <a:pt x="75577" y="74350"/>
                  <a:pt x="49289" y="90780"/>
                  <a:pt x="36145" y="100638"/>
                </a:cubicBezTo>
                <a:cubicBezTo>
                  <a:pt x="16430" y="123639"/>
                  <a:pt x="0" y="159785"/>
                  <a:pt x="0" y="195930"/>
                </a:cubicBezTo>
                <a:lnTo>
                  <a:pt x="0" y="754539"/>
                </a:lnTo>
                <a:cubicBezTo>
                  <a:pt x="75577" y="639532"/>
                  <a:pt x="180727" y="531096"/>
                  <a:pt x="315450" y="442375"/>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0" name="Freeform: Shape 69">
            <a:extLst>
              <a:ext uri="{FF2B5EF4-FFF2-40B4-BE49-F238E27FC236}">
                <a16:creationId xmlns:a16="http://schemas.microsoft.com/office/drawing/2014/main" id="{DD0E5098-CAB2-AD23-78CC-C034633E49FB}"/>
              </a:ext>
            </a:extLst>
          </p:cNvPr>
          <p:cNvSpPr/>
          <p:nvPr/>
        </p:nvSpPr>
        <p:spPr>
          <a:xfrm>
            <a:off x="9919011" y="2014766"/>
            <a:ext cx="791910" cy="330653"/>
          </a:xfrm>
          <a:custGeom>
            <a:avLst/>
            <a:gdLst>
              <a:gd name="connsiteX0" fmla="*/ 791911 w 791910"/>
              <a:gd name="connsiteY0" fmla="*/ 330653 h 330653"/>
              <a:gd name="connsiteX1" fmla="*/ 791911 w 791910"/>
              <a:gd name="connsiteY1" fmla="*/ 195930 h 330653"/>
              <a:gd name="connsiteX2" fmla="*/ 752479 w 791910"/>
              <a:gd name="connsiteY2" fmla="*/ 100638 h 330653"/>
              <a:gd name="connsiteX3" fmla="*/ 690047 w 791910"/>
              <a:gd name="connsiteY3" fmla="*/ 64493 h 330653"/>
              <a:gd name="connsiteX4" fmla="*/ 111722 w 791910"/>
              <a:gd name="connsiteY4" fmla="*/ 61207 h 330653"/>
              <a:gd name="connsiteX5" fmla="*/ 39431 w 791910"/>
              <a:gd name="connsiteY5" fmla="*/ 100638 h 330653"/>
              <a:gd name="connsiteX6" fmla="*/ 0 w 791910"/>
              <a:gd name="connsiteY6" fmla="*/ 195930 h 330653"/>
              <a:gd name="connsiteX7" fmla="*/ 0 w 791910"/>
              <a:gd name="connsiteY7" fmla="*/ 330653 h 330653"/>
              <a:gd name="connsiteX8" fmla="*/ 394312 w 791910"/>
              <a:gd name="connsiteY8" fmla="*/ 291222 h 330653"/>
              <a:gd name="connsiteX9" fmla="*/ 791911 w 791910"/>
              <a:gd name="connsiteY9" fmla="*/ 330653 h 330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1910" h="330653">
                <a:moveTo>
                  <a:pt x="791911" y="330653"/>
                </a:moveTo>
                <a:lnTo>
                  <a:pt x="791911" y="195930"/>
                </a:lnTo>
                <a:cubicBezTo>
                  <a:pt x="791911" y="159785"/>
                  <a:pt x="775481" y="123639"/>
                  <a:pt x="752479" y="100638"/>
                </a:cubicBezTo>
                <a:cubicBezTo>
                  <a:pt x="742622" y="90780"/>
                  <a:pt x="719620" y="77636"/>
                  <a:pt x="690047" y="64493"/>
                </a:cubicBezTo>
                <a:cubicBezTo>
                  <a:pt x="509320" y="-20942"/>
                  <a:pt x="295734" y="-20942"/>
                  <a:pt x="111722" y="61207"/>
                </a:cubicBezTo>
                <a:cubicBezTo>
                  <a:pt x="78862" y="74350"/>
                  <a:pt x="52575" y="90780"/>
                  <a:pt x="39431" y="100638"/>
                </a:cubicBezTo>
                <a:cubicBezTo>
                  <a:pt x="13144" y="123639"/>
                  <a:pt x="0" y="159785"/>
                  <a:pt x="0" y="195930"/>
                </a:cubicBezTo>
                <a:lnTo>
                  <a:pt x="0" y="330653"/>
                </a:lnTo>
                <a:cubicBezTo>
                  <a:pt x="128151" y="304366"/>
                  <a:pt x="259589" y="291222"/>
                  <a:pt x="394312" y="291222"/>
                </a:cubicBezTo>
                <a:cubicBezTo>
                  <a:pt x="529036" y="291222"/>
                  <a:pt x="663759" y="307652"/>
                  <a:pt x="791911" y="330653"/>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1" name="Freeform: Shape 70">
            <a:extLst>
              <a:ext uri="{FF2B5EF4-FFF2-40B4-BE49-F238E27FC236}">
                <a16:creationId xmlns:a16="http://schemas.microsoft.com/office/drawing/2014/main" id="{CCF11271-01B5-0AA4-4AAB-934202252ADB}"/>
              </a:ext>
            </a:extLst>
          </p:cNvPr>
          <p:cNvSpPr/>
          <p:nvPr/>
        </p:nvSpPr>
        <p:spPr>
          <a:xfrm>
            <a:off x="10839073" y="2146203"/>
            <a:ext cx="791910" cy="754539"/>
          </a:xfrm>
          <a:custGeom>
            <a:avLst/>
            <a:gdLst>
              <a:gd name="connsiteX0" fmla="*/ 791911 w 791910"/>
              <a:gd name="connsiteY0" fmla="*/ 754539 h 754539"/>
              <a:gd name="connsiteX1" fmla="*/ 791911 w 791910"/>
              <a:gd name="connsiteY1" fmla="*/ 195930 h 754539"/>
              <a:gd name="connsiteX2" fmla="*/ 752480 w 791910"/>
              <a:gd name="connsiteY2" fmla="*/ 100638 h 754539"/>
              <a:gd name="connsiteX3" fmla="*/ 690047 w 791910"/>
              <a:gd name="connsiteY3" fmla="*/ 64493 h 754539"/>
              <a:gd name="connsiteX4" fmla="*/ 111722 w 791910"/>
              <a:gd name="connsiteY4" fmla="*/ 61207 h 754539"/>
              <a:gd name="connsiteX5" fmla="*/ 39431 w 791910"/>
              <a:gd name="connsiteY5" fmla="*/ 100638 h 754539"/>
              <a:gd name="connsiteX6" fmla="*/ 0 w 791910"/>
              <a:gd name="connsiteY6" fmla="*/ 195930 h 754539"/>
              <a:gd name="connsiteX7" fmla="*/ 0 w 791910"/>
              <a:gd name="connsiteY7" fmla="*/ 232075 h 754539"/>
              <a:gd name="connsiteX8" fmla="*/ 473175 w 791910"/>
              <a:gd name="connsiteY8" fmla="*/ 442375 h 754539"/>
              <a:gd name="connsiteX9" fmla="*/ 791911 w 791910"/>
              <a:gd name="connsiteY9" fmla="*/ 754539 h 754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1910" h="754539">
                <a:moveTo>
                  <a:pt x="791911" y="754539"/>
                </a:moveTo>
                <a:lnTo>
                  <a:pt x="791911" y="195930"/>
                </a:lnTo>
                <a:cubicBezTo>
                  <a:pt x="791911" y="159785"/>
                  <a:pt x="775481" y="123639"/>
                  <a:pt x="752480" y="100638"/>
                </a:cubicBezTo>
                <a:cubicBezTo>
                  <a:pt x="742622" y="90780"/>
                  <a:pt x="719620" y="77636"/>
                  <a:pt x="690047" y="64493"/>
                </a:cubicBezTo>
                <a:cubicBezTo>
                  <a:pt x="509320" y="-20942"/>
                  <a:pt x="295734" y="-20942"/>
                  <a:pt x="111722" y="61207"/>
                </a:cubicBezTo>
                <a:cubicBezTo>
                  <a:pt x="78863" y="74350"/>
                  <a:pt x="52575" y="90780"/>
                  <a:pt x="39431" y="100638"/>
                </a:cubicBezTo>
                <a:cubicBezTo>
                  <a:pt x="13144" y="123639"/>
                  <a:pt x="0" y="159785"/>
                  <a:pt x="0" y="195930"/>
                </a:cubicBezTo>
                <a:lnTo>
                  <a:pt x="0" y="232075"/>
                </a:lnTo>
                <a:cubicBezTo>
                  <a:pt x="174154" y="278078"/>
                  <a:pt x="335165" y="350369"/>
                  <a:pt x="473175" y="442375"/>
                </a:cubicBezTo>
                <a:cubicBezTo>
                  <a:pt x="611184" y="531096"/>
                  <a:pt x="716334" y="639532"/>
                  <a:pt x="791911" y="754539"/>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4" name="Rectangle 73">
            <a:extLst>
              <a:ext uri="{FF2B5EF4-FFF2-40B4-BE49-F238E27FC236}">
                <a16:creationId xmlns:a16="http://schemas.microsoft.com/office/drawing/2014/main" id="{87E28321-25C5-CCEB-4906-D8E509EDCC89}"/>
              </a:ext>
            </a:extLst>
          </p:cNvPr>
          <p:cNvSpPr/>
          <p:nvPr/>
        </p:nvSpPr>
        <p:spPr>
          <a:xfrm>
            <a:off x="9020307" y="3332614"/>
            <a:ext cx="2589317" cy="3032450"/>
          </a:xfrm>
          <a:prstGeom prst="rect">
            <a:avLst/>
          </a:prstGeom>
          <a:solidFill>
            <a:srgbClr val="000000">
              <a:alpha val="10196"/>
            </a:srgbClr>
          </a:solidFill>
          <a:ln>
            <a:noFill/>
          </a:ln>
        </p:spPr>
        <p:style>
          <a:lnRef idx="0">
            <a:scrgbClr r="0" g="0" b="0"/>
          </a:lnRef>
          <a:fillRef idx="0">
            <a:scrgbClr r="0" g="0" b="0"/>
          </a:fillRef>
          <a:effectRef idx="0">
            <a:scrgbClr r="0" g="0" b="0"/>
          </a:effectRef>
          <a:fontRef idx="minor">
            <a:schemeClr val="lt1"/>
          </a:fontRef>
        </p:style>
        <p:txBody>
          <a:bodyPr lIns="182880" tIns="0" rIns="182880" bIns="91440" rtlCol="0" anchor="ctr">
            <a:normAutofit/>
          </a:bodyPr>
          <a:lstStyle/>
          <a:p>
            <a:pPr marL="285750" indent="-285750">
              <a:spcBef>
                <a:spcPts val="500"/>
              </a:spcBef>
              <a:spcAft>
                <a:spcPts val="500"/>
              </a:spcAft>
              <a:buFont typeface="Arial" panose="020B0604020202020204" pitchFamily="34" charset="0"/>
              <a:buChar char="•"/>
            </a:pPr>
            <a:r>
              <a:rPr lang="en-US" sz="1600" dirty="0">
                <a:solidFill>
                  <a:schemeClr val="tx2"/>
                </a:solidFill>
              </a:rPr>
              <a:t>Matthew 3 tells the story of Jesus’ baptism. If you have been baptized, share your experience with your group.</a:t>
            </a:r>
          </a:p>
          <a:p>
            <a:pPr marL="285750" indent="-285750">
              <a:spcBef>
                <a:spcPts val="500"/>
              </a:spcBef>
              <a:spcAft>
                <a:spcPts val="500"/>
              </a:spcAft>
              <a:buFont typeface="Arial" panose="020B0604020202020204" pitchFamily="34" charset="0"/>
              <a:buChar char="•"/>
            </a:pPr>
            <a:endParaRPr lang="en-US" sz="1600" dirty="0">
              <a:solidFill>
                <a:schemeClr val="tx2"/>
              </a:solidFill>
            </a:endParaRPr>
          </a:p>
        </p:txBody>
      </p:sp>
    </p:spTree>
    <p:extLst>
      <p:ext uri="{BB962C8B-B14F-4D97-AF65-F5344CB8AC3E}">
        <p14:creationId xmlns:p14="http://schemas.microsoft.com/office/powerpoint/2010/main" val="92649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7">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7" name="Rectangle 9">
            <a:extLst>
              <a:ext uri="{FF2B5EF4-FFF2-40B4-BE49-F238E27FC236}">
                <a16:creationId xmlns:a16="http://schemas.microsoft.com/office/drawing/2014/main" id="{43517DAF-BA0B-48C9-8544-2D295C68FC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8" name="Right Triangle 11">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22269" y="-284218"/>
            <a:ext cx="568289" cy="568289"/>
          </a:xfrm>
          <a:prstGeom prst="r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13">
            <a:extLst>
              <a:ext uri="{FF2B5EF4-FFF2-40B4-BE49-F238E27FC236}">
                <a16:creationId xmlns:a16="http://schemas.microsoft.com/office/drawing/2014/main" id="{320AB72C-20FB-424A-B116-9771F33F0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4" y="4062405"/>
            <a:ext cx="3509907" cy="2795595"/>
          </a:xfrm>
          <a:custGeom>
            <a:avLst/>
            <a:gdLst>
              <a:gd name="connsiteX0" fmla="*/ 1060477 w 3509907"/>
              <a:gd name="connsiteY0" fmla="*/ 0 h 2795595"/>
              <a:gd name="connsiteX1" fmla="*/ 3509907 w 3509907"/>
              <a:gd name="connsiteY1" fmla="*/ 2449430 h 2795595"/>
              <a:gd name="connsiteX2" fmla="*/ 3497261 w 3509907"/>
              <a:gd name="connsiteY2" fmla="*/ 2699870 h 2795595"/>
              <a:gd name="connsiteX3" fmla="*/ 3482652 w 3509907"/>
              <a:gd name="connsiteY3" fmla="*/ 2795595 h 2795595"/>
              <a:gd name="connsiteX4" fmla="*/ 2653271 w 3509907"/>
              <a:gd name="connsiteY4" fmla="*/ 2795595 h 2795595"/>
              <a:gd name="connsiteX5" fmla="*/ 2657790 w 3509907"/>
              <a:gd name="connsiteY5" fmla="*/ 2778020 h 2795595"/>
              <a:gd name="connsiteX6" fmla="*/ 2690914 w 3509907"/>
              <a:gd name="connsiteY6" fmla="*/ 2449430 h 2795595"/>
              <a:gd name="connsiteX7" fmla="*/ 1060476 w 3509907"/>
              <a:gd name="connsiteY7" fmla="*/ 818992 h 2795595"/>
              <a:gd name="connsiteX8" fmla="*/ 23366 w 3509907"/>
              <a:gd name="connsiteY8" fmla="*/ 1191305 h 2795595"/>
              <a:gd name="connsiteX9" fmla="*/ 0 w 3509907"/>
              <a:gd name="connsiteY9" fmla="*/ 1212542 h 2795595"/>
              <a:gd name="connsiteX10" fmla="*/ 0 w 3509907"/>
              <a:gd name="connsiteY10" fmla="*/ 244056 h 2795595"/>
              <a:gd name="connsiteX11" fmla="*/ 107048 w 3509907"/>
              <a:gd name="connsiteY11" fmla="*/ 192489 h 2795595"/>
              <a:gd name="connsiteX12" fmla="*/ 1060477 w 3509907"/>
              <a:gd name="connsiteY12" fmla="*/ 0 h 2795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09907" h="2795595">
                <a:moveTo>
                  <a:pt x="1060477" y="0"/>
                </a:moveTo>
                <a:cubicBezTo>
                  <a:pt x="2413260" y="0"/>
                  <a:pt x="3509907" y="1096647"/>
                  <a:pt x="3509907" y="2449430"/>
                </a:cubicBezTo>
                <a:cubicBezTo>
                  <a:pt x="3509907" y="2533979"/>
                  <a:pt x="3505624" y="2617528"/>
                  <a:pt x="3497261" y="2699870"/>
                </a:cubicBezTo>
                <a:lnTo>
                  <a:pt x="3482652" y="2795595"/>
                </a:lnTo>
                <a:lnTo>
                  <a:pt x="2653271" y="2795595"/>
                </a:lnTo>
                <a:lnTo>
                  <a:pt x="2657790" y="2778020"/>
                </a:lnTo>
                <a:cubicBezTo>
                  <a:pt x="2679509" y="2671883"/>
                  <a:pt x="2690914" y="2561988"/>
                  <a:pt x="2690914" y="2449430"/>
                </a:cubicBezTo>
                <a:cubicBezTo>
                  <a:pt x="2690914" y="1548964"/>
                  <a:pt x="1960942" y="818992"/>
                  <a:pt x="1060476" y="818992"/>
                </a:cubicBezTo>
                <a:cubicBezTo>
                  <a:pt x="666522" y="818992"/>
                  <a:pt x="305202" y="958713"/>
                  <a:pt x="23366" y="1191305"/>
                </a:cubicBezTo>
                <a:lnTo>
                  <a:pt x="0" y="1212542"/>
                </a:lnTo>
                <a:lnTo>
                  <a:pt x="0" y="244056"/>
                </a:lnTo>
                <a:lnTo>
                  <a:pt x="107048" y="192489"/>
                </a:lnTo>
                <a:cubicBezTo>
                  <a:pt x="400094" y="68541"/>
                  <a:pt x="722282" y="0"/>
                  <a:pt x="1060477" y="0"/>
                </a:cubicBezTo>
                <a:close/>
              </a:path>
            </a:pathLst>
          </a:cu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Freeform: Shape 15">
            <a:extLst>
              <a:ext uri="{FF2B5EF4-FFF2-40B4-BE49-F238E27FC236}">
                <a16:creationId xmlns:a16="http://schemas.microsoft.com/office/drawing/2014/main" id="{9E38EE1F-4E4B-4F57-B909-C42294E312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90211" y="5571906"/>
            <a:ext cx="4039677" cy="1269438"/>
          </a:xfrm>
          <a:custGeom>
            <a:avLst/>
            <a:gdLst>
              <a:gd name="connsiteX0" fmla="*/ 2019838 w 4039677"/>
              <a:gd name="connsiteY0" fmla="*/ 0 h 1269438"/>
              <a:gd name="connsiteX1" fmla="*/ 3994238 w 4039677"/>
              <a:gd name="connsiteY1" fmla="*/ 1175114 h 1269438"/>
              <a:gd name="connsiteX2" fmla="*/ 4039677 w 4039677"/>
              <a:gd name="connsiteY2" fmla="*/ 1269438 h 1269438"/>
              <a:gd name="connsiteX3" fmla="*/ 3004689 w 4039677"/>
              <a:gd name="connsiteY3" fmla="*/ 1269438 h 1269438"/>
              <a:gd name="connsiteX4" fmla="*/ 3000461 w 4039677"/>
              <a:gd name="connsiteY4" fmla="*/ 1264787 h 1269438"/>
              <a:gd name="connsiteX5" fmla="*/ 2019838 w 4039677"/>
              <a:gd name="connsiteY5" fmla="*/ 858599 h 1269438"/>
              <a:gd name="connsiteX6" fmla="*/ 1039216 w 4039677"/>
              <a:gd name="connsiteY6" fmla="*/ 1264787 h 1269438"/>
              <a:gd name="connsiteX7" fmla="*/ 1034988 w 4039677"/>
              <a:gd name="connsiteY7" fmla="*/ 1269438 h 1269438"/>
              <a:gd name="connsiteX8" fmla="*/ 0 w 4039677"/>
              <a:gd name="connsiteY8" fmla="*/ 1269438 h 1269438"/>
              <a:gd name="connsiteX9" fmla="*/ 45438 w 4039677"/>
              <a:gd name="connsiteY9" fmla="*/ 1175114 h 1269438"/>
              <a:gd name="connsiteX10" fmla="*/ 2019838 w 4039677"/>
              <a:gd name="connsiteY10" fmla="*/ 0 h 1269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39677" h="1269438">
                <a:moveTo>
                  <a:pt x="2019838" y="0"/>
                </a:moveTo>
                <a:cubicBezTo>
                  <a:pt x="2872410" y="0"/>
                  <a:pt x="3614002" y="475164"/>
                  <a:pt x="3994238" y="1175114"/>
                </a:cubicBezTo>
                <a:lnTo>
                  <a:pt x="4039677" y="1269438"/>
                </a:lnTo>
                <a:lnTo>
                  <a:pt x="3004689" y="1269438"/>
                </a:lnTo>
                <a:lnTo>
                  <a:pt x="3000461" y="1264787"/>
                </a:lnTo>
                <a:cubicBezTo>
                  <a:pt x="2749498" y="1013823"/>
                  <a:pt x="2402795" y="858599"/>
                  <a:pt x="2019838" y="858599"/>
                </a:cubicBezTo>
                <a:cubicBezTo>
                  <a:pt x="1636881" y="858599"/>
                  <a:pt x="1290179" y="1013823"/>
                  <a:pt x="1039216" y="1264787"/>
                </a:cubicBezTo>
                <a:lnTo>
                  <a:pt x="1034988" y="1269438"/>
                </a:lnTo>
                <a:lnTo>
                  <a:pt x="0" y="1269438"/>
                </a:lnTo>
                <a:lnTo>
                  <a:pt x="45438" y="1175114"/>
                </a:lnTo>
                <a:cubicBezTo>
                  <a:pt x="425674" y="475164"/>
                  <a:pt x="1167266" y="0"/>
                  <a:pt x="2019838" y="0"/>
                </a:cubicBezTo>
                <a:close/>
              </a:path>
            </a:pathLst>
          </a:cu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8" name="Group 17">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9" name="Straight Connector 18">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F03D3DA1-79AE-F088-BA85-65122E458630}"/>
              </a:ext>
            </a:extLst>
          </p:cNvPr>
          <p:cNvSpPr>
            <a:spLocks noGrp="1"/>
          </p:cNvSpPr>
          <p:nvPr>
            <p:ph type="title"/>
          </p:nvPr>
        </p:nvSpPr>
        <p:spPr>
          <a:xfrm>
            <a:off x="580733" y="731701"/>
            <a:ext cx="10545880" cy="504783"/>
          </a:xfrm>
        </p:spPr>
        <p:txBody>
          <a:bodyPr anchor="t">
            <a:normAutofit fontScale="90000"/>
          </a:bodyPr>
          <a:lstStyle/>
          <a:p>
            <a:r>
              <a:rPr lang="en-US" dirty="0">
                <a:solidFill>
                  <a:schemeClr val="tx2"/>
                </a:solidFill>
              </a:rPr>
              <a:t>The Spirit Upon Him for His Commission</a:t>
            </a:r>
            <a:endParaRPr lang="en-US" dirty="0">
              <a:solidFill>
                <a:schemeClr val="tx2"/>
              </a:solidFill>
              <a:cs typeface="Posterama"/>
            </a:endParaRPr>
          </a:p>
        </p:txBody>
      </p:sp>
      <p:sp>
        <p:nvSpPr>
          <p:cNvPr id="3" name="Content Placeholder 2">
            <a:extLst>
              <a:ext uri="{FF2B5EF4-FFF2-40B4-BE49-F238E27FC236}">
                <a16:creationId xmlns:a16="http://schemas.microsoft.com/office/drawing/2014/main" id="{2177EA47-1E18-DC23-12AD-3474AE658EDF}"/>
              </a:ext>
            </a:extLst>
          </p:cNvPr>
          <p:cNvSpPr>
            <a:spLocks noGrp="1"/>
          </p:cNvSpPr>
          <p:nvPr>
            <p:ph idx="1"/>
          </p:nvPr>
        </p:nvSpPr>
        <p:spPr>
          <a:xfrm>
            <a:off x="580733" y="1557705"/>
            <a:ext cx="8095153" cy="5128578"/>
          </a:xfrm>
          <a:noFill/>
          <a:ln>
            <a:noFill/>
          </a:ln>
        </p:spPr>
        <p:style>
          <a:lnRef idx="0">
            <a:scrgbClr r="0" g="0" b="0"/>
          </a:lnRef>
          <a:fillRef idx="0">
            <a:scrgbClr r="0" g="0" b="0"/>
          </a:fillRef>
          <a:effectRef idx="0">
            <a:scrgbClr r="0" g="0" b="0"/>
          </a:effectRef>
          <a:fontRef idx="minor">
            <a:schemeClr val="accent3"/>
          </a:fontRef>
        </p:style>
        <p:txBody>
          <a:bodyPr anchor="t">
            <a:normAutofit fontScale="85000" lnSpcReduction="20000"/>
          </a:bodyPr>
          <a:lstStyle/>
          <a:p>
            <a:pPr marL="0" indent="0">
              <a:lnSpc>
                <a:spcPct val="120000"/>
              </a:lnSpc>
              <a:buClr>
                <a:schemeClr val="tx2"/>
              </a:buClr>
              <a:buSzPct val="110000"/>
              <a:buNone/>
            </a:pPr>
            <a:r>
              <a:rPr lang="en-US" sz="1900" b="1" dirty="0">
                <a:solidFill>
                  <a:schemeClr val="tx2"/>
                </a:solidFill>
              </a:rPr>
              <a:t>Open your Bible and read these verses: Isaiah 61:1, 42:1, and Psalms 45:7</a:t>
            </a:r>
          </a:p>
          <a:p>
            <a:pPr marL="0" indent="0">
              <a:lnSpc>
                <a:spcPct val="120000"/>
              </a:lnSpc>
              <a:buClr>
                <a:schemeClr val="tx2"/>
              </a:buClr>
              <a:buSzPct val="110000"/>
              <a:buNone/>
            </a:pPr>
            <a:r>
              <a:rPr lang="en-US" sz="1900" b="1" dirty="0">
                <a:solidFill>
                  <a:schemeClr val="tx2"/>
                </a:solidFill>
              </a:rPr>
              <a:t>Now go on with the rest of this slide.</a:t>
            </a:r>
          </a:p>
          <a:p>
            <a:pPr marL="0" indent="0">
              <a:lnSpc>
                <a:spcPct val="120000"/>
              </a:lnSpc>
              <a:buClr>
                <a:schemeClr val="tx2"/>
              </a:buClr>
              <a:buSzPct val="110000"/>
              <a:buNone/>
            </a:pPr>
            <a:r>
              <a:rPr lang="en-US" sz="1600" b="1" dirty="0">
                <a:solidFill>
                  <a:schemeClr val="tx2"/>
                </a:solidFill>
              </a:rPr>
              <a:t>Luke 4:17-18 </a:t>
            </a:r>
            <a:r>
              <a:rPr lang="en-US" sz="1600" dirty="0">
                <a:solidFill>
                  <a:schemeClr val="tx2"/>
                </a:solidFill>
              </a:rPr>
              <a:t>And the scroll of the prophet Isaiah was handed to Him. And He unrolled the scroll and found the place where it was written, </a:t>
            </a:r>
            <a:r>
              <a:rPr lang="en-US" sz="1600" b="1" dirty="0">
                <a:solidFill>
                  <a:schemeClr val="tx2"/>
                </a:solidFill>
              </a:rPr>
              <a:t>18</a:t>
            </a:r>
            <a:r>
              <a:rPr lang="en-US" sz="1600" dirty="0">
                <a:solidFill>
                  <a:schemeClr val="tx2"/>
                </a:solidFill>
              </a:rPr>
              <a:t> “The Spirit of the Lord is upon Me, because He has anointed Me to announce the gospel to the poor; He has sent Me to proclaim release to the captives, and recovery of sight to the blind, to send away in release those who are oppressed,</a:t>
            </a:r>
          </a:p>
          <a:p>
            <a:pPr marL="0" indent="0">
              <a:lnSpc>
                <a:spcPct val="120000"/>
              </a:lnSpc>
              <a:buClr>
                <a:schemeClr val="tx2"/>
              </a:buClr>
              <a:buSzPct val="110000"/>
              <a:buNone/>
            </a:pPr>
            <a:r>
              <a:rPr lang="en-US" sz="1600" b="1" dirty="0">
                <a:solidFill>
                  <a:schemeClr val="tx2"/>
                </a:solidFill>
              </a:rPr>
              <a:t>Luke 4:19-21</a:t>
            </a:r>
            <a:r>
              <a:rPr lang="en-US" sz="1600" dirty="0">
                <a:solidFill>
                  <a:schemeClr val="tx2"/>
                </a:solidFill>
              </a:rPr>
              <a:t> To proclaim the acceptable year of the Lord, the year of jubilee.” </a:t>
            </a:r>
            <a:r>
              <a:rPr lang="en-US" sz="1600" b="1" dirty="0">
                <a:solidFill>
                  <a:schemeClr val="tx2"/>
                </a:solidFill>
              </a:rPr>
              <a:t>20</a:t>
            </a:r>
            <a:r>
              <a:rPr lang="en-US" sz="1600" dirty="0">
                <a:solidFill>
                  <a:schemeClr val="tx2"/>
                </a:solidFill>
              </a:rPr>
              <a:t> And when He rolled up the scroll and gave it back to the attendant, He sat down. And the eyes of all in the synagogue were fixed on Him. </a:t>
            </a:r>
            <a:r>
              <a:rPr lang="en-US" sz="1600" b="1" dirty="0">
                <a:solidFill>
                  <a:schemeClr val="tx2"/>
                </a:solidFill>
              </a:rPr>
              <a:t>21</a:t>
            </a:r>
            <a:r>
              <a:rPr lang="en-US" sz="1600" dirty="0">
                <a:solidFill>
                  <a:schemeClr val="tx2"/>
                </a:solidFill>
              </a:rPr>
              <a:t> And He began to say to them, Today this Scripture has been fulfilled in your hearing.</a:t>
            </a:r>
          </a:p>
          <a:p>
            <a:pPr>
              <a:lnSpc>
                <a:spcPct val="120000"/>
              </a:lnSpc>
              <a:spcBef>
                <a:spcPts val="600"/>
              </a:spcBef>
              <a:buClr>
                <a:schemeClr val="tx2"/>
              </a:buClr>
              <a:buSzPct val="110000"/>
              <a:buFont typeface="Wingdings" panose="05000000000000000000" pitchFamily="2" charset="2"/>
              <a:buChar char="§"/>
            </a:pPr>
            <a:r>
              <a:rPr lang="en-US" sz="1600" dirty="0">
                <a:solidFill>
                  <a:schemeClr val="tx2"/>
                </a:solidFill>
              </a:rPr>
              <a:t>This carpenter [Jesus] stood up and read Isaiah 61:1-2, which was written thousands of years before He was born, and said, “Today this Scripture has been fulfilled in your hearing.” This is wonderful! We enjoy the anointing of the Spirit to preach the good news to the afflicted. Humanity is afflicted. The Lord Jesus was commissioned to bind up the wounds of the brokenhearted. Sometimes in our experience the Lord takes us through things where our heart is broken. </a:t>
            </a:r>
            <a:r>
              <a:rPr lang="en-US" sz="1600" b="1" dirty="0">
                <a:solidFill>
                  <a:schemeClr val="tx2"/>
                </a:solidFill>
              </a:rPr>
              <a:t>Who can bind up the wounds of the brokenhearted? Only this marvelous person dispensing Himself into us with all the riches of His Divine Trinity can heal the inner wounds of our heart</a:t>
            </a:r>
            <a:r>
              <a:rPr lang="en-US" sz="1600" dirty="0">
                <a:solidFill>
                  <a:schemeClr val="tx2"/>
                </a:solidFill>
              </a:rPr>
              <a:t>. He binds up the wounds of the brokenhearted; He proclaims release to the captives and recovery of sight to the blind. This is His commission. (Crystallization Study of Matthew, Vol. 1, Message 4, Ed Marks)</a:t>
            </a:r>
          </a:p>
        </p:txBody>
      </p:sp>
      <p:sp>
        <p:nvSpPr>
          <p:cNvPr id="65" name="Freeform: Shape 64">
            <a:extLst>
              <a:ext uri="{FF2B5EF4-FFF2-40B4-BE49-F238E27FC236}">
                <a16:creationId xmlns:a16="http://schemas.microsoft.com/office/drawing/2014/main" id="{78B60489-C458-5C4B-1021-E062F039D167}"/>
              </a:ext>
            </a:extLst>
          </p:cNvPr>
          <p:cNvSpPr/>
          <p:nvPr/>
        </p:nvSpPr>
        <p:spPr>
          <a:xfrm>
            <a:off x="10086593" y="1487790"/>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5150"/>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6" name="Freeform: Shape 65">
            <a:extLst>
              <a:ext uri="{FF2B5EF4-FFF2-40B4-BE49-F238E27FC236}">
                <a16:creationId xmlns:a16="http://schemas.microsoft.com/office/drawing/2014/main" id="{EAEC51C5-CE13-3803-A7F6-615D1736F26B}"/>
              </a:ext>
            </a:extLst>
          </p:cNvPr>
          <p:cNvSpPr/>
          <p:nvPr/>
        </p:nvSpPr>
        <p:spPr>
          <a:xfrm>
            <a:off x="11006656" y="1619227"/>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1864"/>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7" name="Freeform: Shape 66">
            <a:extLst>
              <a:ext uri="{FF2B5EF4-FFF2-40B4-BE49-F238E27FC236}">
                <a16:creationId xmlns:a16="http://schemas.microsoft.com/office/drawing/2014/main" id="{F7318A71-E69A-F3A6-977F-4C896E025E75}"/>
              </a:ext>
            </a:extLst>
          </p:cNvPr>
          <p:cNvSpPr/>
          <p:nvPr/>
        </p:nvSpPr>
        <p:spPr>
          <a:xfrm>
            <a:off x="9166531" y="1619227"/>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1864"/>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8" name="Freeform: Shape 67">
            <a:extLst>
              <a:ext uri="{FF2B5EF4-FFF2-40B4-BE49-F238E27FC236}">
                <a16:creationId xmlns:a16="http://schemas.microsoft.com/office/drawing/2014/main" id="{18EBA1CB-E153-007F-E41E-69400613656F}"/>
              </a:ext>
            </a:extLst>
          </p:cNvPr>
          <p:cNvSpPr/>
          <p:nvPr/>
        </p:nvSpPr>
        <p:spPr>
          <a:xfrm>
            <a:off x="9021950" y="2466999"/>
            <a:ext cx="2589317" cy="867487"/>
          </a:xfrm>
          <a:custGeom>
            <a:avLst/>
            <a:gdLst>
              <a:gd name="connsiteX0" fmla="*/ 0 w 2589317"/>
              <a:gd name="connsiteY0" fmla="*/ 867487 h 867487"/>
              <a:gd name="connsiteX1" fmla="*/ 1294659 w 2589317"/>
              <a:gd name="connsiteY1" fmla="*/ 0 h 867487"/>
              <a:gd name="connsiteX2" fmla="*/ 2589318 w 2589317"/>
              <a:gd name="connsiteY2" fmla="*/ 867487 h 867487"/>
              <a:gd name="connsiteX3" fmla="*/ 0 w 2589317"/>
              <a:gd name="connsiteY3" fmla="*/ 867487 h 867487"/>
            </a:gdLst>
            <a:ahLst/>
            <a:cxnLst>
              <a:cxn ang="0">
                <a:pos x="connsiteX0" y="connsiteY0"/>
              </a:cxn>
              <a:cxn ang="0">
                <a:pos x="connsiteX1" y="connsiteY1"/>
              </a:cxn>
              <a:cxn ang="0">
                <a:pos x="connsiteX2" y="connsiteY2"/>
              </a:cxn>
              <a:cxn ang="0">
                <a:pos x="connsiteX3" y="connsiteY3"/>
              </a:cxn>
            </a:cxnLst>
            <a:rect l="l" t="t" r="r" b="b"/>
            <a:pathLst>
              <a:path w="2589317" h="867487">
                <a:moveTo>
                  <a:pt x="0" y="867487"/>
                </a:moveTo>
                <a:cubicBezTo>
                  <a:pt x="0" y="387740"/>
                  <a:pt x="578325" y="0"/>
                  <a:pt x="1294659" y="0"/>
                </a:cubicBezTo>
                <a:cubicBezTo>
                  <a:pt x="2007707" y="0"/>
                  <a:pt x="2589318" y="387740"/>
                  <a:pt x="2589318" y="867487"/>
                </a:cubicBezTo>
                <a:lnTo>
                  <a:pt x="0" y="867487"/>
                </a:lnTo>
                <a:close/>
              </a:path>
            </a:pathLst>
          </a:custGeom>
          <a:solidFill>
            <a:srgbClr val="000000">
              <a:alpha val="10196"/>
            </a:srgbClr>
          </a:solidFill>
          <a:ln>
            <a:noFill/>
          </a:ln>
        </p:spPr>
        <p:style>
          <a:lnRef idx="0">
            <a:scrgbClr r="0" g="0" b="0"/>
          </a:lnRef>
          <a:fillRef idx="0">
            <a:scrgbClr r="0" g="0" b="0"/>
          </a:fillRef>
          <a:effectRef idx="0">
            <a:scrgbClr r="0" g="0" b="0"/>
          </a:effectRef>
          <a:fontRef idx="minor">
            <a:schemeClr val="lt1"/>
          </a:fontRef>
        </p:style>
        <p:txBody>
          <a:bodyPr rtlCol="0" anchor="ctr"/>
          <a:lstStyle/>
          <a:p>
            <a:endParaRPr lang="en-US"/>
          </a:p>
        </p:txBody>
      </p:sp>
      <p:sp>
        <p:nvSpPr>
          <p:cNvPr id="69" name="Freeform: Shape 68">
            <a:extLst>
              <a:ext uri="{FF2B5EF4-FFF2-40B4-BE49-F238E27FC236}">
                <a16:creationId xmlns:a16="http://schemas.microsoft.com/office/drawing/2014/main" id="{B095B319-690C-CC60-1D6F-3D23892A33AA}"/>
              </a:ext>
            </a:extLst>
          </p:cNvPr>
          <p:cNvSpPr/>
          <p:nvPr/>
        </p:nvSpPr>
        <p:spPr>
          <a:xfrm>
            <a:off x="9002234" y="2146203"/>
            <a:ext cx="788624" cy="754539"/>
          </a:xfrm>
          <a:custGeom>
            <a:avLst/>
            <a:gdLst>
              <a:gd name="connsiteX0" fmla="*/ 315450 w 788624"/>
              <a:gd name="connsiteY0" fmla="*/ 442375 h 754539"/>
              <a:gd name="connsiteX1" fmla="*/ 788625 w 788624"/>
              <a:gd name="connsiteY1" fmla="*/ 232075 h 754539"/>
              <a:gd name="connsiteX2" fmla="*/ 788625 w 788624"/>
              <a:gd name="connsiteY2" fmla="*/ 195930 h 754539"/>
              <a:gd name="connsiteX3" fmla="*/ 749194 w 788624"/>
              <a:gd name="connsiteY3" fmla="*/ 100638 h 754539"/>
              <a:gd name="connsiteX4" fmla="*/ 686761 w 788624"/>
              <a:gd name="connsiteY4" fmla="*/ 64493 h 754539"/>
              <a:gd name="connsiteX5" fmla="*/ 108436 w 788624"/>
              <a:gd name="connsiteY5" fmla="*/ 61207 h 754539"/>
              <a:gd name="connsiteX6" fmla="*/ 36145 w 788624"/>
              <a:gd name="connsiteY6" fmla="*/ 100638 h 754539"/>
              <a:gd name="connsiteX7" fmla="*/ 0 w 788624"/>
              <a:gd name="connsiteY7" fmla="*/ 195930 h 754539"/>
              <a:gd name="connsiteX8" fmla="*/ 0 w 788624"/>
              <a:gd name="connsiteY8" fmla="*/ 754539 h 754539"/>
              <a:gd name="connsiteX9" fmla="*/ 315450 w 788624"/>
              <a:gd name="connsiteY9" fmla="*/ 442375 h 754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8624" h="754539">
                <a:moveTo>
                  <a:pt x="315450" y="442375"/>
                </a:moveTo>
                <a:cubicBezTo>
                  <a:pt x="453459" y="350369"/>
                  <a:pt x="614470" y="278078"/>
                  <a:pt x="788625" y="232075"/>
                </a:cubicBezTo>
                <a:lnTo>
                  <a:pt x="788625" y="195930"/>
                </a:lnTo>
                <a:cubicBezTo>
                  <a:pt x="788625" y="159785"/>
                  <a:pt x="772195" y="123639"/>
                  <a:pt x="749194" y="100638"/>
                </a:cubicBezTo>
                <a:cubicBezTo>
                  <a:pt x="739336" y="90780"/>
                  <a:pt x="716334" y="77636"/>
                  <a:pt x="686761" y="64493"/>
                </a:cubicBezTo>
                <a:cubicBezTo>
                  <a:pt x="506034" y="-20942"/>
                  <a:pt x="292448" y="-20942"/>
                  <a:pt x="108436" y="61207"/>
                </a:cubicBezTo>
                <a:cubicBezTo>
                  <a:pt x="75577" y="74350"/>
                  <a:pt x="49289" y="90780"/>
                  <a:pt x="36145" y="100638"/>
                </a:cubicBezTo>
                <a:cubicBezTo>
                  <a:pt x="16430" y="123639"/>
                  <a:pt x="0" y="159785"/>
                  <a:pt x="0" y="195930"/>
                </a:cubicBezTo>
                <a:lnTo>
                  <a:pt x="0" y="754539"/>
                </a:lnTo>
                <a:cubicBezTo>
                  <a:pt x="75577" y="639532"/>
                  <a:pt x="180727" y="531096"/>
                  <a:pt x="315450" y="442375"/>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0" name="Freeform: Shape 69">
            <a:extLst>
              <a:ext uri="{FF2B5EF4-FFF2-40B4-BE49-F238E27FC236}">
                <a16:creationId xmlns:a16="http://schemas.microsoft.com/office/drawing/2014/main" id="{DD0E5098-CAB2-AD23-78CC-C034633E49FB}"/>
              </a:ext>
            </a:extLst>
          </p:cNvPr>
          <p:cNvSpPr/>
          <p:nvPr/>
        </p:nvSpPr>
        <p:spPr>
          <a:xfrm>
            <a:off x="9919011" y="2014766"/>
            <a:ext cx="791910" cy="330653"/>
          </a:xfrm>
          <a:custGeom>
            <a:avLst/>
            <a:gdLst>
              <a:gd name="connsiteX0" fmla="*/ 791911 w 791910"/>
              <a:gd name="connsiteY0" fmla="*/ 330653 h 330653"/>
              <a:gd name="connsiteX1" fmla="*/ 791911 w 791910"/>
              <a:gd name="connsiteY1" fmla="*/ 195930 h 330653"/>
              <a:gd name="connsiteX2" fmla="*/ 752479 w 791910"/>
              <a:gd name="connsiteY2" fmla="*/ 100638 h 330653"/>
              <a:gd name="connsiteX3" fmla="*/ 690047 w 791910"/>
              <a:gd name="connsiteY3" fmla="*/ 64493 h 330653"/>
              <a:gd name="connsiteX4" fmla="*/ 111722 w 791910"/>
              <a:gd name="connsiteY4" fmla="*/ 61207 h 330653"/>
              <a:gd name="connsiteX5" fmla="*/ 39431 w 791910"/>
              <a:gd name="connsiteY5" fmla="*/ 100638 h 330653"/>
              <a:gd name="connsiteX6" fmla="*/ 0 w 791910"/>
              <a:gd name="connsiteY6" fmla="*/ 195930 h 330653"/>
              <a:gd name="connsiteX7" fmla="*/ 0 w 791910"/>
              <a:gd name="connsiteY7" fmla="*/ 330653 h 330653"/>
              <a:gd name="connsiteX8" fmla="*/ 394312 w 791910"/>
              <a:gd name="connsiteY8" fmla="*/ 291222 h 330653"/>
              <a:gd name="connsiteX9" fmla="*/ 791911 w 791910"/>
              <a:gd name="connsiteY9" fmla="*/ 330653 h 330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1910" h="330653">
                <a:moveTo>
                  <a:pt x="791911" y="330653"/>
                </a:moveTo>
                <a:lnTo>
                  <a:pt x="791911" y="195930"/>
                </a:lnTo>
                <a:cubicBezTo>
                  <a:pt x="791911" y="159785"/>
                  <a:pt x="775481" y="123639"/>
                  <a:pt x="752479" y="100638"/>
                </a:cubicBezTo>
                <a:cubicBezTo>
                  <a:pt x="742622" y="90780"/>
                  <a:pt x="719620" y="77636"/>
                  <a:pt x="690047" y="64493"/>
                </a:cubicBezTo>
                <a:cubicBezTo>
                  <a:pt x="509320" y="-20942"/>
                  <a:pt x="295734" y="-20942"/>
                  <a:pt x="111722" y="61207"/>
                </a:cubicBezTo>
                <a:cubicBezTo>
                  <a:pt x="78862" y="74350"/>
                  <a:pt x="52575" y="90780"/>
                  <a:pt x="39431" y="100638"/>
                </a:cubicBezTo>
                <a:cubicBezTo>
                  <a:pt x="13144" y="123639"/>
                  <a:pt x="0" y="159785"/>
                  <a:pt x="0" y="195930"/>
                </a:cubicBezTo>
                <a:lnTo>
                  <a:pt x="0" y="330653"/>
                </a:lnTo>
                <a:cubicBezTo>
                  <a:pt x="128151" y="304366"/>
                  <a:pt x="259589" y="291222"/>
                  <a:pt x="394312" y="291222"/>
                </a:cubicBezTo>
                <a:cubicBezTo>
                  <a:pt x="529036" y="291222"/>
                  <a:pt x="663759" y="307652"/>
                  <a:pt x="791911" y="330653"/>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1" name="Freeform: Shape 70">
            <a:extLst>
              <a:ext uri="{FF2B5EF4-FFF2-40B4-BE49-F238E27FC236}">
                <a16:creationId xmlns:a16="http://schemas.microsoft.com/office/drawing/2014/main" id="{CCF11271-01B5-0AA4-4AAB-934202252ADB}"/>
              </a:ext>
            </a:extLst>
          </p:cNvPr>
          <p:cNvSpPr/>
          <p:nvPr/>
        </p:nvSpPr>
        <p:spPr>
          <a:xfrm>
            <a:off x="10839073" y="2146203"/>
            <a:ext cx="791910" cy="754539"/>
          </a:xfrm>
          <a:custGeom>
            <a:avLst/>
            <a:gdLst>
              <a:gd name="connsiteX0" fmla="*/ 791911 w 791910"/>
              <a:gd name="connsiteY0" fmla="*/ 754539 h 754539"/>
              <a:gd name="connsiteX1" fmla="*/ 791911 w 791910"/>
              <a:gd name="connsiteY1" fmla="*/ 195930 h 754539"/>
              <a:gd name="connsiteX2" fmla="*/ 752480 w 791910"/>
              <a:gd name="connsiteY2" fmla="*/ 100638 h 754539"/>
              <a:gd name="connsiteX3" fmla="*/ 690047 w 791910"/>
              <a:gd name="connsiteY3" fmla="*/ 64493 h 754539"/>
              <a:gd name="connsiteX4" fmla="*/ 111722 w 791910"/>
              <a:gd name="connsiteY4" fmla="*/ 61207 h 754539"/>
              <a:gd name="connsiteX5" fmla="*/ 39431 w 791910"/>
              <a:gd name="connsiteY5" fmla="*/ 100638 h 754539"/>
              <a:gd name="connsiteX6" fmla="*/ 0 w 791910"/>
              <a:gd name="connsiteY6" fmla="*/ 195930 h 754539"/>
              <a:gd name="connsiteX7" fmla="*/ 0 w 791910"/>
              <a:gd name="connsiteY7" fmla="*/ 232075 h 754539"/>
              <a:gd name="connsiteX8" fmla="*/ 473175 w 791910"/>
              <a:gd name="connsiteY8" fmla="*/ 442375 h 754539"/>
              <a:gd name="connsiteX9" fmla="*/ 791911 w 791910"/>
              <a:gd name="connsiteY9" fmla="*/ 754539 h 754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1910" h="754539">
                <a:moveTo>
                  <a:pt x="791911" y="754539"/>
                </a:moveTo>
                <a:lnTo>
                  <a:pt x="791911" y="195930"/>
                </a:lnTo>
                <a:cubicBezTo>
                  <a:pt x="791911" y="159785"/>
                  <a:pt x="775481" y="123639"/>
                  <a:pt x="752480" y="100638"/>
                </a:cubicBezTo>
                <a:cubicBezTo>
                  <a:pt x="742622" y="90780"/>
                  <a:pt x="719620" y="77636"/>
                  <a:pt x="690047" y="64493"/>
                </a:cubicBezTo>
                <a:cubicBezTo>
                  <a:pt x="509320" y="-20942"/>
                  <a:pt x="295734" y="-20942"/>
                  <a:pt x="111722" y="61207"/>
                </a:cubicBezTo>
                <a:cubicBezTo>
                  <a:pt x="78863" y="74350"/>
                  <a:pt x="52575" y="90780"/>
                  <a:pt x="39431" y="100638"/>
                </a:cubicBezTo>
                <a:cubicBezTo>
                  <a:pt x="13144" y="123639"/>
                  <a:pt x="0" y="159785"/>
                  <a:pt x="0" y="195930"/>
                </a:cubicBezTo>
                <a:lnTo>
                  <a:pt x="0" y="232075"/>
                </a:lnTo>
                <a:cubicBezTo>
                  <a:pt x="174154" y="278078"/>
                  <a:pt x="335165" y="350369"/>
                  <a:pt x="473175" y="442375"/>
                </a:cubicBezTo>
                <a:cubicBezTo>
                  <a:pt x="611184" y="531096"/>
                  <a:pt x="716334" y="639532"/>
                  <a:pt x="791911" y="754539"/>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4" name="Rectangle 73">
            <a:extLst>
              <a:ext uri="{FF2B5EF4-FFF2-40B4-BE49-F238E27FC236}">
                <a16:creationId xmlns:a16="http://schemas.microsoft.com/office/drawing/2014/main" id="{87E28321-25C5-CCEB-4906-D8E509EDCC89}"/>
              </a:ext>
            </a:extLst>
          </p:cNvPr>
          <p:cNvSpPr/>
          <p:nvPr/>
        </p:nvSpPr>
        <p:spPr>
          <a:xfrm>
            <a:off x="9020307" y="3332614"/>
            <a:ext cx="2589317" cy="3032450"/>
          </a:xfrm>
          <a:prstGeom prst="rect">
            <a:avLst/>
          </a:prstGeom>
          <a:solidFill>
            <a:srgbClr val="000000">
              <a:alpha val="10196"/>
            </a:srgbClr>
          </a:solidFill>
          <a:ln>
            <a:noFill/>
          </a:ln>
        </p:spPr>
        <p:style>
          <a:lnRef idx="0">
            <a:scrgbClr r="0" g="0" b="0"/>
          </a:lnRef>
          <a:fillRef idx="0">
            <a:scrgbClr r="0" g="0" b="0"/>
          </a:fillRef>
          <a:effectRef idx="0">
            <a:scrgbClr r="0" g="0" b="0"/>
          </a:effectRef>
          <a:fontRef idx="minor">
            <a:schemeClr val="lt1"/>
          </a:fontRef>
        </p:style>
        <p:txBody>
          <a:bodyPr lIns="182880" tIns="274320" rIns="182880" bIns="274320" rtlCol="0" anchor="ctr">
            <a:normAutofit/>
          </a:bodyPr>
          <a:lstStyle/>
          <a:p>
            <a:pPr marL="285750" indent="-285750">
              <a:spcBef>
                <a:spcPts val="500"/>
              </a:spcBef>
              <a:spcAft>
                <a:spcPts val="500"/>
              </a:spcAft>
              <a:buFont typeface="Arial" panose="020B0604020202020204" pitchFamily="34" charset="0"/>
              <a:buChar char="•"/>
            </a:pPr>
            <a:r>
              <a:rPr lang="en-US" sz="1600" dirty="0">
                <a:solidFill>
                  <a:schemeClr val="tx2"/>
                </a:solidFill>
              </a:rPr>
              <a:t>What is the Lord’s commission?</a:t>
            </a:r>
          </a:p>
          <a:p>
            <a:pPr marL="285750" indent="-285750">
              <a:spcBef>
                <a:spcPts val="500"/>
              </a:spcBef>
              <a:spcAft>
                <a:spcPts val="500"/>
              </a:spcAft>
              <a:buFont typeface="Arial" panose="020B0604020202020204" pitchFamily="34" charset="0"/>
              <a:buChar char="•"/>
            </a:pPr>
            <a:r>
              <a:rPr lang="en-US" sz="1600" dirty="0">
                <a:solidFill>
                  <a:schemeClr val="tx2"/>
                </a:solidFill>
              </a:rPr>
              <a:t>Discuss in your group what this means: "Dispensing Himself into us with all the riches..."</a:t>
            </a:r>
          </a:p>
        </p:txBody>
      </p:sp>
    </p:spTree>
    <p:extLst>
      <p:ext uri="{BB962C8B-B14F-4D97-AF65-F5344CB8AC3E}">
        <p14:creationId xmlns:p14="http://schemas.microsoft.com/office/powerpoint/2010/main" val="3319406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7">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7" name="Rectangle 9">
            <a:extLst>
              <a:ext uri="{FF2B5EF4-FFF2-40B4-BE49-F238E27FC236}">
                <a16:creationId xmlns:a16="http://schemas.microsoft.com/office/drawing/2014/main" id="{43517DAF-BA0B-48C9-8544-2D295C68FC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8" name="Right Triangle 11">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22269" y="-284218"/>
            <a:ext cx="568289" cy="568289"/>
          </a:xfrm>
          <a:prstGeom prst="r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13">
            <a:extLst>
              <a:ext uri="{FF2B5EF4-FFF2-40B4-BE49-F238E27FC236}">
                <a16:creationId xmlns:a16="http://schemas.microsoft.com/office/drawing/2014/main" id="{320AB72C-20FB-424A-B116-9771F33F0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4" y="4062405"/>
            <a:ext cx="3509907" cy="2795595"/>
          </a:xfrm>
          <a:custGeom>
            <a:avLst/>
            <a:gdLst>
              <a:gd name="connsiteX0" fmla="*/ 1060477 w 3509907"/>
              <a:gd name="connsiteY0" fmla="*/ 0 h 2795595"/>
              <a:gd name="connsiteX1" fmla="*/ 3509907 w 3509907"/>
              <a:gd name="connsiteY1" fmla="*/ 2449430 h 2795595"/>
              <a:gd name="connsiteX2" fmla="*/ 3497261 w 3509907"/>
              <a:gd name="connsiteY2" fmla="*/ 2699870 h 2795595"/>
              <a:gd name="connsiteX3" fmla="*/ 3482652 w 3509907"/>
              <a:gd name="connsiteY3" fmla="*/ 2795595 h 2795595"/>
              <a:gd name="connsiteX4" fmla="*/ 2653271 w 3509907"/>
              <a:gd name="connsiteY4" fmla="*/ 2795595 h 2795595"/>
              <a:gd name="connsiteX5" fmla="*/ 2657790 w 3509907"/>
              <a:gd name="connsiteY5" fmla="*/ 2778020 h 2795595"/>
              <a:gd name="connsiteX6" fmla="*/ 2690914 w 3509907"/>
              <a:gd name="connsiteY6" fmla="*/ 2449430 h 2795595"/>
              <a:gd name="connsiteX7" fmla="*/ 1060476 w 3509907"/>
              <a:gd name="connsiteY7" fmla="*/ 818992 h 2795595"/>
              <a:gd name="connsiteX8" fmla="*/ 23366 w 3509907"/>
              <a:gd name="connsiteY8" fmla="*/ 1191305 h 2795595"/>
              <a:gd name="connsiteX9" fmla="*/ 0 w 3509907"/>
              <a:gd name="connsiteY9" fmla="*/ 1212542 h 2795595"/>
              <a:gd name="connsiteX10" fmla="*/ 0 w 3509907"/>
              <a:gd name="connsiteY10" fmla="*/ 244056 h 2795595"/>
              <a:gd name="connsiteX11" fmla="*/ 107048 w 3509907"/>
              <a:gd name="connsiteY11" fmla="*/ 192489 h 2795595"/>
              <a:gd name="connsiteX12" fmla="*/ 1060477 w 3509907"/>
              <a:gd name="connsiteY12" fmla="*/ 0 h 2795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09907" h="2795595">
                <a:moveTo>
                  <a:pt x="1060477" y="0"/>
                </a:moveTo>
                <a:cubicBezTo>
                  <a:pt x="2413260" y="0"/>
                  <a:pt x="3509907" y="1096647"/>
                  <a:pt x="3509907" y="2449430"/>
                </a:cubicBezTo>
                <a:cubicBezTo>
                  <a:pt x="3509907" y="2533979"/>
                  <a:pt x="3505624" y="2617528"/>
                  <a:pt x="3497261" y="2699870"/>
                </a:cubicBezTo>
                <a:lnTo>
                  <a:pt x="3482652" y="2795595"/>
                </a:lnTo>
                <a:lnTo>
                  <a:pt x="2653271" y="2795595"/>
                </a:lnTo>
                <a:lnTo>
                  <a:pt x="2657790" y="2778020"/>
                </a:lnTo>
                <a:cubicBezTo>
                  <a:pt x="2679509" y="2671883"/>
                  <a:pt x="2690914" y="2561988"/>
                  <a:pt x="2690914" y="2449430"/>
                </a:cubicBezTo>
                <a:cubicBezTo>
                  <a:pt x="2690914" y="1548964"/>
                  <a:pt x="1960942" y="818992"/>
                  <a:pt x="1060476" y="818992"/>
                </a:cubicBezTo>
                <a:cubicBezTo>
                  <a:pt x="666522" y="818992"/>
                  <a:pt x="305202" y="958713"/>
                  <a:pt x="23366" y="1191305"/>
                </a:cubicBezTo>
                <a:lnTo>
                  <a:pt x="0" y="1212542"/>
                </a:lnTo>
                <a:lnTo>
                  <a:pt x="0" y="244056"/>
                </a:lnTo>
                <a:lnTo>
                  <a:pt x="107048" y="192489"/>
                </a:lnTo>
                <a:cubicBezTo>
                  <a:pt x="400094" y="68541"/>
                  <a:pt x="722282" y="0"/>
                  <a:pt x="1060477" y="0"/>
                </a:cubicBezTo>
                <a:close/>
              </a:path>
            </a:pathLst>
          </a:cu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Freeform: Shape 15">
            <a:extLst>
              <a:ext uri="{FF2B5EF4-FFF2-40B4-BE49-F238E27FC236}">
                <a16:creationId xmlns:a16="http://schemas.microsoft.com/office/drawing/2014/main" id="{9E38EE1F-4E4B-4F57-B909-C42294E312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90211" y="5571906"/>
            <a:ext cx="4039677" cy="1269438"/>
          </a:xfrm>
          <a:custGeom>
            <a:avLst/>
            <a:gdLst>
              <a:gd name="connsiteX0" fmla="*/ 2019838 w 4039677"/>
              <a:gd name="connsiteY0" fmla="*/ 0 h 1269438"/>
              <a:gd name="connsiteX1" fmla="*/ 3994238 w 4039677"/>
              <a:gd name="connsiteY1" fmla="*/ 1175114 h 1269438"/>
              <a:gd name="connsiteX2" fmla="*/ 4039677 w 4039677"/>
              <a:gd name="connsiteY2" fmla="*/ 1269438 h 1269438"/>
              <a:gd name="connsiteX3" fmla="*/ 3004689 w 4039677"/>
              <a:gd name="connsiteY3" fmla="*/ 1269438 h 1269438"/>
              <a:gd name="connsiteX4" fmla="*/ 3000461 w 4039677"/>
              <a:gd name="connsiteY4" fmla="*/ 1264787 h 1269438"/>
              <a:gd name="connsiteX5" fmla="*/ 2019838 w 4039677"/>
              <a:gd name="connsiteY5" fmla="*/ 858599 h 1269438"/>
              <a:gd name="connsiteX6" fmla="*/ 1039216 w 4039677"/>
              <a:gd name="connsiteY6" fmla="*/ 1264787 h 1269438"/>
              <a:gd name="connsiteX7" fmla="*/ 1034988 w 4039677"/>
              <a:gd name="connsiteY7" fmla="*/ 1269438 h 1269438"/>
              <a:gd name="connsiteX8" fmla="*/ 0 w 4039677"/>
              <a:gd name="connsiteY8" fmla="*/ 1269438 h 1269438"/>
              <a:gd name="connsiteX9" fmla="*/ 45438 w 4039677"/>
              <a:gd name="connsiteY9" fmla="*/ 1175114 h 1269438"/>
              <a:gd name="connsiteX10" fmla="*/ 2019838 w 4039677"/>
              <a:gd name="connsiteY10" fmla="*/ 0 h 1269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39677" h="1269438">
                <a:moveTo>
                  <a:pt x="2019838" y="0"/>
                </a:moveTo>
                <a:cubicBezTo>
                  <a:pt x="2872410" y="0"/>
                  <a:pt x="3614002" y="475164"/>
                  <a:pt x="3994238" y="1175114"/>
                </a:cubicBezTo>
                <a:lnTo>
                  <a:pt x="4039677" y="1269438"/>
                </a:lnTo>
                <a:lnTo>
                  <a:pt x="3004689" y="1269438"/>
                </a:lnTo>
                <a:lnTo>
                  <a:pt x="3000461" y="1264787"/>
                </a:lnTo>
                <a:cubicBezTo>
                  <a:pt x="2749498" y="1013823"/>
                  <a:pt x="2402795" y="858599"/>
                  <a:pt x="2019838" y="858599"/>
                </a:cubicBezTo>
                <a:cubicBezTo>
                  <a:pt x="1636881" y="858599"/>
                  <a:pt x="1290179" y="1013823"/>
                  <a:pt x="1039216" y="1264787"/>
                </a:cubicBezTo>
                <a:lnTo>
                  <a:pt x="1034988" y="1269438"/>
                </a:lnTo>
                <a:lnTo>
                  <a:pt x="0" y="1269438"/>
                </a:lnTo>
                <a:lnTo>
                  <a:pt x="45438" y="1175114"/>
                </a:lnTo>
                <a:cubicBezTo>
                  <a:pt x="425674" y="475164"/>
                  <a:pt x="1167266" y="0"/>
                  <a:pt x="2019838" y="0"/>
                </a:cubicBezTo>
                <a:close/>
              </a:path>
            </a:pathLst>
          </a:cu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8" name="Group 17">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9" name="Straight Connector 18">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F03D3DA1-79AE-F088-BA85-65122E458630}"/>
              </a:ext>
            </a:extLst>
          </p:cNvPr>
          <p:cNvSpPr>
            <a:spLocks noGrp="1"/>
          </p:cNvSpPr>
          <p:nvPr>
            <p:ph type="title"/>
          </p:nvPr>
        </p:nvSpPr>
        <p:spPr>
          <a:xfrm>
            <a:off x="580733" y="731701"/>
            <a:ext cx="10545880" cy="504783"/>
          </a:xfrm>
        </p:spPr>
        <p:txBody>
          <a:bodyPr anchor="t">
            <a:normAutofit fontScale="90000"/>
          </a:bodyPr>
          <a:lstStyle/>
          <a:p>
            <a:r>
              <a:rPr lang="en-US" dirty="0">
                <a:solidFill>
                  <a:schemeClr val="tx2"/>
                </a:solidFill>
              </a:rPr>
              <a:t>We need to be the same as Jesus</a:t>
            </a:r>
            <a:endParaRPr lang="en-US" dirty="0">
              <a:solidFill>
                <a:schemeClr val="tx2"/>
              </a:solidFill>
              <a:cs typeface="Posterama"/>
            </a:endParaRPr>
          </a:p>
        </p:txBody>
      </p:sp>
      <p:sp>
        <p:nvSpPr>
          <p:cNvPr id="3" name="Content Placeholder 2">
            <a:extLst>
              <a:ext uri="{FF2B5EF4-FFF2-40B4-BE49-F238E27FC236}">
                <a16:creationId xmlns:a16="http://schemas.microsoft.com/office/drawing/2014/main" id="{2177EA47-1E18-DC23-12AD-3474AE658EDF}"/>
              </a:ext>
            </a:extLst>
          </p:cNvPr>
          <p:cNvSpPr>
            <a:spLocks noGrp="1"/>
          </p:cNvSpPr>
          <p:nvPr>
            <p:ph idx="1"/>
          </p:nvPr>
        </p:nvSpPr>
        <p:spPr>
          <a:xfrm>
            <a:off x="580732" y="1487791"/>
            <a:ext cx="8110546" cy="5198490"/>
          </a:xfrm>
          <a:noFill/>
          <a:ln>
            <a:noFill/>
          </a:ln>
        </p:spPr>
        <p:style>
          <a:lnRef idx="0">
            <a:scrgbClr r="0" g="0" b="0"/>
          </a:lnRef>
          <a:fillRef idx="0">
            <a:scrgbClr r="0" g="0" b="0"/>
          </a:fillRef>
          <a:effectRef idx="0">
            <a:scrgbClr r="0" g="0" b="0"/>
          </a:effectRef>
          <a:fontRef idx="minor">
            <a:schemeClr val="accent3"/>
          </a:fontRef>
        </p:style>
        <p:txBody>
          <a:bodyPr bIns="45720" anchor="t">
            <a:normAutofit/>
          </a:bodyPr>
          <a:lstStyle/>
          <a:p>
            <a:pPr>
              <a:lnSpc>
                <a:spcPts val="2500"/>
              </a:lnSpc>
              <a:spcBef>
                <a:spcPts val="600"/>
              </a:spcBef>
              <a:buClr>
                <a:schemeClr val="tx2"/>
              </a:buClr>
              <a:buSzPct val="110000"/>
              <a:buFont typeface="Wingdings" panose="05000000000000000000" pitchFamily="2" charset="2"/>
              <a:buChar char="§"/>
            </a:pPr>
            <a:endParaRPr lang="en-US" sz="1500" b="1" dirty="0">
              <a:solidFill>
                <a:schemeClr val="tx2"/>
              </a:solidFill>
            </a:endParaRPr>
          </a:p>
          <a:p>
            <a:pPr marL="0" indent="0">
              <a:lnSpc>
                <a:spcPts val="2000"/>
              </a:lnSpc>
              <a:spcBef>
                <a:spcPts val="600"/>
              </a:spcBef>
              <a:buClr>
                <a:schemeClr val="tx2"/>
              </a:buClr>
              <a:buSzPct val="110000"/>
              <a:buNone/>
            </a:pPr>
            <a:r>
              <a:rPr lang="en-US" sz="1600" b="1" dirty="0">
                <a:solidFill>
                  <a:schemeClr val="tx2"/>
                </a:solidFill>
              </a:rPr>
              <a:t>In Gentleness and Singleness, Focusing Solely on the Will of God</a:t>
            </a:r>
          </a:p>
          <a:p>
            <a:pPr>
              <a:lnSpc>
                <a:spcPts val="2000"/>
              </a:lnSpc>
              <a:spcBef>
                <a:spcPts val="600"/>
              </a:spcBef>
              <a:buClr>
                <a:schemeClr val="tx2"/>
              </a:buClr>
              <a:buSzPct val="110000"/>
              <a:buFont typeface="Wingdings" panose="05000000000000000000" pitchFamily="2" charset="2"/>
              <a:buChar char="§"/>
            </a:pPr>
            <a:r>
              <a:rPr lang="en-US" sz="1500" dirty="0">
                <a:solidFill>
                  <a:schemeClr val="tx2"/>
                </a:solidFill>
              </a:rPr>
              <a:t>By the descending of the Spirit of God like a dove upon Him, the Lord Jesus ministered in gentleness and singleness, focusing solely on the will of God. A dove is gentle, and a dove can see only one thing at a time. This is why we say that the Lord ministered in gentleness and singleness, focusing solely on the will of God. We need to be the same. As we minister Christ to one another and to the unbelievers, we need to do it in gentleness and singleness. This is also the way we fight the spiritual warfare. After the Lord was baptized, He fought the spiritual warfare; there is much spiritual warfare in the book of Matthew.  </a:t>
            </a:r>
          </a:p>
          <a:p>
            <a:pPr>
              <a:lnSpc>
                <a:spcPts val="2000"/>
              </a:lnSpc>
              <a:spcBef>
                <a:spcPts val="600"/>
              </a:spcBef>
              <a:buClr>
                <a:schemeClr val="tx2"/>
              </a:buClr>
              <a:buSzPct val="110000"/>
              <a:buFont typeface="Wingdings" panose="05000000000000000000" pitchFamily="2" charset="2"/>
              <a:buChar char="§"/>
            </a:pPr>
            <a:r>
              <a:rPr lang="en-US" sz="1500" dirty="0">
                <a:solidFill>
                  <a:schemeClr val="tx2"/>
                </a:solidFill>
              </a:rPr>
              <a:t>The Lord was like a dove before Pilate and before the Sanhedrin. In like manner, on the campuses we should be filled with this One as the dove. We should minister in gentleness and singleness, focusing solely on the will of God. This is what captures people. </a:t>
            </a:r>
            <a:r>
              <a:rPr lang="en-US" sz="1400" i="1" dirty="0">
                <a:solidFill>
                  <a:schemeClr val="tx2"/>
                </a:solidFill>
              </a:rPr>
              <a:t>(Crystallization Study of Matthew, Vol. 1, Message 4, Ed Marks)</a:t>
            </a:r>
            <a:br>
              <a:rPr lang="en-US" sz="1400" i="1" dirty="0">
                <a:solidFill>
                  <a:schemeClr val="tx2"/>
                </a:solidFill>
              </a:rPr>
            </a:br>
            <a:endParaRPr lang="en-US" sz="1400" i="1" dirty="0">
              <a:solidFill>
                <a:schemeClr val="tx2"/>
              </a:solidFill>
            </a:endParaRPr>
          </a:p>
        </p:txBody>
      </p:sp>
      <p:sp>
        <p:nvSpPr>
          <p:cNvPr id="65" name="Freeform: Shape 64">
            <a:extLst>
              <a:ext uri="{FF2B5EF4-FFF2-40B4-BE49-F238E27FC236}">
                <a16:creationId xmlns:a16="http://schemas.microsoft.com/office/drawing/2014/main" id="{78B60489-C458-5C4B-1021-E062F039D167}"/>
              </a:ext>
            </a:extLst>
          </p:cNvPr>
          <p:cNvSpPr/>
          <p:nvPr/>
        </p:nvSpPr>
        <p:spPr>
          <a:xfrm>
            <a:off x="10086593" y="1487790"/>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5150"/>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6" name="Freeform: Shape 65">
            <a:extLst>
              <a:ext uri="{FF2B5EF4-FFF2-40B4-BE49-F238E27FC236}">
                <a16:creationId xmlns:a16="http://schemas.microsoft.com/office/drawing/2014/main" id="{EAEC51C5-CE13-3803-A7F6-615D1736F26B}"/>
              </a:ext>
            </a:extLst>
          </p:cNvPr>
          <p:cNvSpPr/>
          <p:nvPr/>
        </p:nvSpPr>
        <p:spPr>
          <a:xfrm>
            <a:off x="11006656" y="1619227"/>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1864"/>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7" name="Freeform: Shape 66">
            <a:extLst>
              <a:ext uri="{FF2B5EF4-FFF2-40B4-BE49-F238E27FC236}">
                <a16:creationId xmlns:a16="http://schemas.microsoft.com/office/drawing/2014/main" id="{F7318A71-E69A-F3A6-977F-4C896E025E75}"/>
              </a:ext>
            </a:extLst>
          </p:cNvPr>
          <p:cNvSpPr/>
          <p:nvPr/>
        </p:nvSpPr>
        <p:spPr>
          <a:xfrm>
            <a:off x="9166531" y="1619227"/>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1864"/>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8" name="Freeform: Shape 67">
            <a:extLst>
              <a:ext uri="{FF2B5EF4-FFF2-40B4-BE49-F238E27FC236}">
                <a16:creationId xmlns:a16="http://schemas.microsoft.com/office/drawing/2014/main" id="{18EBA1CB-E153-007F-E41E-69400613656F}"/>
              </a:ext>
            </a:extLst>
          </p:cNvPr>
          <p:cNvSpPr/>
          <p:nvPr/>
        </p:nvSpPr>
        <p:spPr>
          <a:xfrm>
            <a:off x="9021950" y="2466999"/>
            <a:ext cx="2589317" cy="867487"/>
          </a:xfrm>
          <a:custGeom>
            <a:avLst/>
            <a:gdLst>
              <a:gd name="connsiteX0" fmla="*/ 0 w 2589317"/>
              <a:gd name="connsiteY0" fmla="*/ 867487 h 867487"/>
              <a:gd name="connsiteX1" fmla="*/ 1294659 w 2589317"/>
              <a:gd name="connsiteY1" fmla="*/ 0 h 867487"/>
              <a:gd name="connsiteX2" fmla="*/ 2589318 w 2589317"/>
              <a:gd name="connsiteY2" fmla="*/ 867487 h 867487"/>
              <a:gd name="connsiteX3" fmla="*/ 0 w 2589317"/>
              <a:gd name="connsiteY3" fmla="*/ 867487 h 867487"/>
            </a:gdLst>
            <a:ahLst/>
            <a:cxnLst>
              <a:cxn ang="0">
                <a:pos x="connsiteX0" y="connsiteY0"/>
              </a:cxn>
              <a:cxn ang="0">
                <a:pos x="connsiteX1" y="connsiteY1"/>
              </a:cxn>
              <a:cxn ang="0">
                <a:pos x="connsiteX2" y="connsiteY2"/>
              </a:cxn>
              <a:cxn ang="0">
                <a:pos x="connsiteX3" y="connsiteY3"/>
              </a:cxn>
            </a:cxnLst>
            <a:rect l="l" t="t" r="r" b="b"/>
            <a:pathLst>
              <a:path w="2589317" h="867487">
                <a:moveTo>
                  <a:pt x="0" y="867487"/>
                </a:moveTo>
                <a:cubicBezTo>
                  <a:pt x="0" y="387740"/>
                  <a:pt x="578325" y="0"/>
                  <a:pt x="1294659" y="0"/>
                </a:cubicBezTo>
                <a:cubicBezTo>
                  <a:pt x="2007707" y="0"/>
                  <a:pt x="2589318" y="387740"/>
                  <a:pt x="2589318" y="867487"/>
                </a:cubicBezTo>
                <a:lnTo>
                  <a:pt x="0" y="867487"/>
                </a:lnTo>
                <a:close/>
              </a:path>
            </a:pathLst>
          </a:custGeom>
          <a:solidFill>
            <a:srgbClr val="000000">
              <a:alpha val="10196"/>
            </a:srgbClr>
          </a:solidFill>
          <a:ln>
            <a:noFill/>
          </a:ln>
        </p:spPr>
        <p:style>
          <a:lnRef idx="0">
            <a:scrgbClr r="0" g="0" b="0"/>
          </a:lnRef>
          <a:fillRef idx="0">
            <a:scrgbClr r="0" g="0" b="0"/>
          </a:fillRef>
          <a:effectRef idx="0">
            <a:scrgbClr r="0" g="0" b="0"/>
          </a:effectRef>
          <a:fontRef idx="minor">
            <a:schemeClr val="lt1"/>
          </a:fontRef>
        </p:style>
        <p:txBody>
          <a:bodyPr rtlCol="0" anchor="ctr"/>
          <a:lstStyle/>
          <a:p>
            <a:endParaRPr lang="en-US"/>
          </a:p>
        </p:txBody>
      </p:sp>
      <p:sp>
        <p:nvSpPr>
          <p:cNvPr id="69" name="Freeform: Shape 68">
            <a:extLst>
              <a:ext uri="{FF2B5EF4-FFF2-40B4-BE49-F238E27FC236}">
                <a16:creationId xmlns:a16="http://schemas.microsoft.com/office/drawing/2014/main" id="{B095B319-690C-CC60-1D6F-3D23892A33AA}"/>
              </a:ext>
            </a:extLst>
          </p:cNvPr>
          <p:cNvSpPr/>
          <p:nvPr/>
        </p:nvSpPr>
        <p:spPr>
          <a:xfrm>
            <a:off x="9002234" y="2146203"/>
            <a:ext cx="788624" cy="754539"/>
          </a:xfrm>
          <a:custGeom>
            <a:avLst/>
            <a:gdLst>
              <a:gd name="connsiteX0" fmla="*/ 315450 w 788624"/>
              <a:gd name="connsiteY0" fmla="*/ 442375 h 754539"/>
              <a:gd name="connsiteX1" fmla="*/ 788625 w 788624"/>
              <a:gd name="connsiteY1" fmla="*/ 232075 h 754539"/>
              <a:gd name="connsiteX2" fmla="*/ 788625 w 788624"/>
              <a:gd name="connsiteY2" fmla="*/ 195930 h 754539"/>
              <a:gd name="connsiteX3" fmla="*/ 749194 w 788624"/>
              <a:gd name="connsiteY3" fmla="*/ 100638 h 754539"/>
              <a:gd name="connsiteX4" fmla="*/ 686761 w 788624"/>
              <a:gd name="connsiteY4" fmla="*/ 64493 h 754539"/>
              <a:gd name="connsiteX5" fmla="*/ 108436 w 788624"/>
              <a:gd name="connsiteY5" fmla="*/ 61207 h 754539"/>
              <a:gd name="connsiteX6" fmla="*/ 36145 w 788624"/>
              <a:gd name="connsiteY6" fmla="*/ 100638 h 754539"/>
              <a:gd name="connsiteX7" fmla="*/ 0 w 788624"/>
              <a:gd name="connsiteY7" fmla="*/ 195930 h 754539"/>
              <a:gd name="connsiteX8" fmla="*/ 0 w 788624"/>
              <a:gd name="connsiteY8" fmla="*/ 754539 h 754539"/>
              <a:gd name="connsiteX9" fmla="*/ 315450 w 788624"/>
              <a:gd name="connsiteY9" fmla="*/ 442375 h 754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8624" h="754539">
                <a:moveTo>
                  <a:pt x="315450" y="442375"/>
                </a:moveTo>
                <a:cubicBezTo>
                  <a:pt x="453459" y="350369"/>
                  <a:pt x="614470" y="278078"/>
                  <a:pt x="788625" y="232075"/>
                </a:cubicBezTo>
                <a:lnTo>
                  <a:pt x="788625" y="195930"/>
                </a:lnTo>
                <a:cubicBezTo>
                  <a:pt x="788625" y="159785"/>
                  <a:pt x="772195" y="123639"/>
                  <a:pt x="749194" y="100638"/>
                </a:cubicBezTo>
                <a:cubicBezTo>
                  <a:pt x="739336" y="90780"/>
                  <a:pt x="716334" y="77636"/>
                  <a:pt x="686761" y="64493"/>
                </a:cubicBezTo>
                <a:cubicBezTo>
                  <a:pt x="506034" y="-20942"/>
                  <a:pt x="292448" y="-20942"/>
                  <a:pt x="108436" y="61207"/>
                </a:cubicBezTo>
                <a:cubicBezTo>
                  <a:pt x="75577" y="74350"/>
                  <a:pt x="49289" y="90780"/>
                  <a:pt x="36145" y="100638"/>
                </a:cubicBezTo>
                <a:cubicBezTo>
                  <a:pt x="16430" y="123639"/>
                  <a:pt x="0" y="159785"/>
                  <a:pt x="0" y="195930"/>
                </a:cubicBezTo>
                <a:lnTo>
                  <a:pt x="0" y="754539"/>
                </a:lnTo>
                <a:cubicBezTo>
                  <a:pt x="75577" y="639532"/>
                  <a:pt x="180727" y="531096"/>
                  <a:pt x="315450" y="442375"/>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0" name="Freeform: Shape 69">
            <a:extLst>
              <a:ext uri="{FF2B5EF4-FFF2-40B4-BE49-F238E27FC236}">
                <a16:creationId xmlns:a16="http://schemas.microsoft.com/office/drawing/2014/main" id="{DD0E5098-CAB2-AD23-78CC-C034633E49FB}"/>
              </a:ext>
            </a:extLst>
          </p:cNvPr>
          <p:cNvSpPr/>
          <p:nvPr/>
        </p:nvSpPr>
        <p:spPr>
          <a:xfrm>
            <a:off x="9919011" y="2014766"/>
            <a:ext cx="791910" cy="330653"/>
          </a:xfrm>
          <a:custGeom>
            <a:avLst/>
            <a:gdLst>
              <a:gd name="connsiteX0" fmla="*/ 791911 w 791910"/>
              <a:gd name="connsiteY0" fmla="*/ 330653 h 330653"/>
              <a:gd name="connsiteX1" fmla="*/ 791911 w 791910"/>
              <a:gd name="connsiteY1" fmla="*/ 195930 h 330653"/>
              <a:gd name="connsiteX2" fmla="*/ 752479 w 791910"/>
              <a:gd name="connsiteY2" fmla="*/ 100638 h 330653"/>
              <a:gd name="connsiteX3" fmla="*/ 690047 w 791910"/>
              <a:gd name="connsiteY3" fmla="*/ 64493 h 330653"/>
              <a:gd name="connsiteX4" fmla="*/ 111722 w 791910"/>
              <a:gd name="connsiteY4" fmla="*/ 61207 h 330653"/>
              <a:gd name="connsiteX5" fmla="*/ 39431 w 791910"/>
              <a:gd name="connsiteY5" fmla="*/ 100638 h 330653"/>
              <a:gd name="connsiteX6" fmla="*/ 0 w 791910"/>
              <a:gd name="connsiteY6" fmla="*/ 195930 h 330653"/>
              <a:gd name="connsiteX7" fmla="*/ 0 w 791910"/>
              <a:gd name="connsiteY7" fmla="*/ 330653 h 330653"/>
              <a:gd name="connsiteX8" fmla="*/ 394312 w 791910"/>
              <a:gd name="connsiteY8" fmla="*/ 291222 h 330653"/>
              <a:gd name="connsiteX9" fmla="*/ 791911 w 791910"/>
              <a:gd name="connsiteY9" fmla="*/ 330653 h 330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1910" h="330653">
                <a:moveTo>
                  <a:pt x="791911" y="330653"/>
                </a:moveTo>
                <a:lnTo>
                  <a:pt x="791911" y="195930"/>
                </a:lnTo>
                <a:cubicBezTo>
                  <a:pt x="791911" y="159785"/>
                  <a:pt x="775481" y="123639"/>
                  <a:pt x="752479" y="100638"/>
                </a:cubicBezTo>
                <a:cubicBezTo>
                  <a:pt x="742622" y="90780"/>
                  <a:pt x="719620" y="77636"/>
                  <a:pt x="690047" y="64493"/>
                </a:cubicBezTo>
                <a:cubicBezTo>
                  <a:pt x="509320" y="-20942"/>
                  <a:pt x="295734" y="-20942"/>
                  <a:pt x="111722" y="61207"/>
                </a:cubicBezTo>
                <a:cubicBezTo>
                  <a:pt x="78862" y="74350"/>
                  <a:pt x="52575" y="90780"/>
                  <a:pt x="39431" y="100638"/>
                </a:cubicBezTo>
                <a:cubicBezTo>
                  <a:pt x="13144" y="123639"/>
                  <a:pt x="0" y="159785"/>
                  <a:pt x="0" y="195930"/>
                </a:cubicBezTo>
                <a:lnTo>
                  <a:pt x="0" y="330653"/>
                </a:lnTo>
                <a:cubicBezTo>
                  <a:pt x="128151" y="304366"/>
                  <a:pt x="259589" y="291222"/>
                  <a:pt x="394312" y="291222"/>
                </a:cubicBezTo>
                <a:cubicBezTo>
                  <a:pt x="529036" y="291222"/>
                  <a:pt x="663759" y="307652"/>
                  <a:pt x="791911" y="330653"/>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1" name="Freeform: Shape 70">
            <a:extLst>
              <a:ext uri="{FF2B5EF4-FFF2-40B4-BE49-F238E27FC236}">
                <a16:creationId xmlns:a16="http://schemas.microsoft.com/office/drawing/2014/main" id="{CCF11271-01B5-0AA4-4AAB-934202252ADB}"/>
              </a:ext>
            </a:extLst>
          </p:cNvPr>
          <p:cNvSpPr/>
          <p:nvPr/>
        </p:nvSpPr>
        <p:spPr>
          <a:xfrm>
            <a:off x="10839073" y="2146203"/>
            <a:ext cx="791910" cy="754539"/>
          </a:xfrm>
          <a:custGeom>
            <a:avLst/>
            <a:gdLst>
              <a:gd name="connsiteX0" fmla="*/ 791911 w 791910"/>
              <a:gd name="connsiteY0" fmla="*/ 754539 h 754539"/>
              <a:gd name="connsiteX1" fmla="*/ 791911 w 791910"/>
              <a:gd name="connsiteY1" fmla="*/ 195930 h 754539"/>
              <a:gd name="connsiteX2" fmla="*/ 752480 w 791910"/>
              <a:gd name="connsiteY2" fmla="*/ 100638 h 754539"/>
              <a:gd name="connsiteX3" fmla="*/ 690047 w 791910"/>
              <a:gd name="connsiteY3" fmla="*/ 64493 h 754539"/>
              <a:gd name="connsiteX4" fmla="*/ 111722 w 791910"/>
              <a:gd name="connsiteY4" fmla="*/ 61207 h 754539"/>
              <a:gd name="connsiteX5" fmla="*/ 39431 w 791910"/>
              <a:gd name="connsiteY5" fmla="*/ 100638 h 754539"/>
              <a:gd name="connsiteX6" fmla="*/ 0 w 791910"/>
              <a:gd name="connsiteY6" fmla="*/ 195930 h 754539"/>
              <a:gd name="connsiteX7" fmla="*/ 0 w 791910"/>
              <a:gd name="connsiteY7" fmla="*/ 232075 h 754539"/>
              <a:gd name="connsiteX8" fmla="*/ 473175 w 791910"/>
              <a:gd name="connsiteY8" fmla="*/ 442375 h 754539"/>
              <a:gd name="connsiteX9" fmla="*/ 791911 w 791910"/>
              <a:gd name="connsiteY9" fmla="*/ 754539 h 754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1910" h="754539">
                <a:moveTo>
                  <a:pt x="791911" y="754539"/>
                </a:moveTo>
                <a:lnTo>
                  <a:pt x="791911" y="195930"/>
                </a:lnTo>
                <a:cubicBezTo>
                  <a:pt x="791911" y="159785"/>
                  <a:pt x="775481" y="123639"/>
                  <a:pt x="752480" y="100638"/>
                </a:cubicBezTo>
                <a:cubicBezTo>
                  <a:pt x="742622" y="90780"/>
                  <a:pt x="719620" y="77636"/>
                  <a:pt x="690047" y="64493"/>
                </a:cubicBezTo>
                <a:cubicBezTo>
                  <a:pt x="509320" y="-20942"/>
                  <a:pt x="295734" y="-20942"/>
                  <a:pt x="111722" y="61207"/>
                </a:cubicBezTo>
                <a:cubicBezTo>
                  <a:pt x="78863" y="74350"/>
                  <a:pt x="52575" y="90780"/>
                  <a:pt x="39431" y="100638"/>
                </a:cubicBezTo>
                <a:cubicBezTo>
                  <a:pt x="13144" y="123639"/>
                  <a:pt x="0" y="159785"/>
                  <a:pt x="0" y="195930"/>
                </a:cubicBezTo>
                <a:lnTo>
                  <a:pt x="0" y="232075"/>
                </a:lnTo>
                <a:cubicBezTo>
                  <a:pt x="174154" y="278078"/>
                  <a:pt x="335165" y="350369"/>
                  <a:pt x="473175" y="442375"/>
                </a:cubicBezTo>
                <a:cubicBezTo>
                  <a:pt x="611184" y="531096"/>
                  <a:pt x="716334" y="639532"/>
                  <a:pt x="791911" y="754539"/>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4" name="Rectangle 73">
            <a:extLst>
              <a:ext uri="{FF2B5EF4-FFF2-40B4-BE49-F238E27FC236}">
                <a16:creationId xmlns:a16="http://schemas.microsoft.com/office/drawing/2014/main" id="{87E28321-25C5-CCEB-4906-D8E509EDCC89}"/>
              </a:ext>
            </a:extLst>
          </p:cNvPr>
          <p:cNvSpPr/>
          <p:nvPr/>
        </p:nvSpPr>
        <p:spPr>
          <a:xfrm>
            <a:off x="9020307" y="3332614"/>
            <a:ext cx="2589317" cy="3032450"/>
          </a:xfrm>
          <a:prstGeom prst="rect">
            <a:avLst/>
          </a:prstGeom>
          <a:solidFill>
            <a:srgbClr val="000000">
              <a:alpha val="10196"/>
            </a:srgbClr>
          </a:solidFill>
          <a:ln>
            <a:noFill/>
          </a:ln>
        </p:spPr>
        <p:style>
          <a:lnRef idx="0">
            <a:scrgbClr r="0" g="0" b="0"/>
          </a:lnRef>
          <a:fillRef idx="0">
            <a:scrgbClr r="0" g="0" b="0"/>
          </a:fillRef>
          <a:effectRef idx="0">
            <a:scrgbClr r="0" g="0" b="0"/>
          </a:effectRef>
          <a:fontRef idx="minor">
            <a:schemeClr val="lt1"/>
          </a:fontRef>
        </p:style>
        <p:txBody>
          <a:bodyPr lIns="182880" tIns="274320" rIns="182880" bIns="274320" rtlCol="0" anchor="ctr">
            <a:normAutofit/>
          </a:bodyPr>
          <a:lstStyle/>
          <a:p>
            <a:pPr marL="285750" indent="-285750">
              <a:spcBef>
                <a:spcPts val="500"/>
              </a:spcBef>
              <a:spcAft>
                <a:spcPts val="500"/>
              </a:spcAft>
              <a:buFont typeface="Arial,Sans-Serif" panose="020B0604020202020204" pitchFamily="34" charset="0"/>
              <a:buChar char="•"/>
            </a:pPr>
            <a:r>
              <a:rPr lang="en-US" sz="1600" dirty="0">
                <a:solidFill>
                  <a:schemeClr val="tx2"/>
                </a:solidFill>
                <a:ea typeface="+mn-lt"/>
                <a:cs typeface="+mn-lt"/>
              </a:rPr>
              <a:t>How can we be the same as Jesus?</a:t>
            </a:r>
          </a:p>
        </p:txBody>
      </p:sp>
    </p:spTree>
    <p:extLst>
      <p:ext uri="{BB962C8B-B14F-4D97-AF65-F5344CB8AC3E}">
        <p14:creationId xmlns:p14="http://schemas.microsoft.com/office/powerpoint/2010/main" val="4146372235"/>
      </p:ext>
    </p:extLst>
  </p:cSld>
  <p:clrMapOvr>
    <a:masterClrMapping/>
  </p:clrMapOvr>
</p:sld>
</file>

<file path=ppt/theme/theme1.xml><?xml version="1.0" encoding="utf-8"?>
<a:theme xmlns:a="http://schemas.openxmlformats.org/drawingml/2006/main" name="Sine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ustom 49">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ineVTI" id="{8435B2A2-1BD5-4C05-93E5-3C5388B709E3}" vid="{0D704B13-63FE-4848-A298-6B7359B95653}"/>
    </a:ext>
  </a:extLst>
</a:theme>
</file>

<file path=docProps/app.xml><?xml version="1.0" encoding="utf-8"?>
<Properties xmlns="http://schemas.openxmlformats.org/officeDocument/2006/extended-properties" xmlns:vt="http://schemas.openxmlformats.org/officeDocument/2006/docPropsVTypes">
  <TotalTime>2561</TotalTime>
  <Words>935</Words>
  <Application>Microsoft Office PowerPoint</Application>
  <PresentationFormat>Widescreen</PresentationFormat>
  <Paragraphs>27</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Arial,Sans-Serif</vt:lpstr>
      <vt:lpstr>Avenir Next LT Pro</vt:lpstr>
      <vt:lpstr>Posterama</vt:lpstr>
      <vt:lpstr>Wingdings</vt:lpstr>
      <vt:lpstr>SineVTI</vt:lpstr>
      <vt:lpstr>And having been baptized, Jesus went up immediately from the water, and behold, the heavens were opened to Him, and He saw the Spirit of God descending like a dove and coming upon Him.</vt:lpstr>
      <vt:lpstr>The Divine Trinity at the King’s Anointing</vt:lpstr>
      <vt:lpstr>The Spirit Upon Him for His Commission</vt:lpstr>
      <vt:lpstr>We need to be the same as Jesus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kingdom</dc:title>
  <dc:creator>DANIEL FRANCISCO ACEVEDO</dc:creator>
  <cp:lastModifiedBy>DANIEL FRANCISCO ACEVEDO</cp:lastModifiedBy>
  <cp:revision>216</cp:revision>
  <cp:lastPrinted>2023-01-19T00:15:42Z</cp:lastPrinted>
  <dcterms:created xsi:type="dcterms:W3CDTF">2022-08-31T17:01:04Z</dcterms:created>
  <dcterms:modified xsi:type="dcterms:W3CDTF">2023-01-24T17:34:06Z</dcterms:modified>
</cp:coreProperties>
</file>