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63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DEB"/>
    <a:srgbClr val="000000"/>
    <a:srgbClr val="A195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E278A1-1190-4089-AE6A-2429C67577E5}" v="4" dt="2022-09-01T04:11:41.9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33" autoAdjust="0"/>
    <p:restoredTop sz="94660"/>
  </p:normalViewPr>
  <p:slideViewPr>
    <p:cSldViewPr snapToGrid="0">
      <p:cViewPr>
        <p:scale>
          <a:sx n="89" d="100"/>
          <a:sy n="89" d="100"/>
        </p:scale>
        <p:origin x="115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Acevedo" userId="2e6bb6c942d7076b" providerId="LiveId" clId="{7DE278A1-1190-4089-AE6A-2429C67577E5}"/>
    <pc:docChg chg="undo redo custSel modSld">
      <pc:chgData name="Daniel Acevedo" userId="2e6bb6c942d7076b" providerId="LiveId" clId="{7DE278A1-1190-4089-AE6A-2429C67577E5}" dt="2022-09-01T04:36:06.773" v="436" actId="20577"/>
      <pc:docMkLst>
        <pc:docMk/>
      </pc:docMkLst>
      <pc:sldChg chg="addSp delSp modSp mod">
        <pc:chgData name="Daniel Acevedo" userId="2e6bb6c942d7076b" providerId="LiveId" clId="{7DE278A1-1190-4089-AE6A-2429C67577E5}" dt="2022-09-01T04:19:21.140" v="123" actId="113"/>
        <pc:sldMkLst>
          <pc:docMk/>
          <pc:sldMk cId="92649647" sldId="260"/>
        </pc:sldMkLst>
        <pc:spChg chg="mod">
          <ac:chgData name="Daniel Acevedo" userId="2e6bb6c942d7076b" providerId="LiveId" clId="{7DE278A1-1190-4089-AE6A-2429C67577E5}" dt="2022-09-01T04:15:49.305" v="106" actId="20577"/>
          <ac:spMkLst>
            <pc:docMk/>
            <pc:sldMk cId="92649647" sldId="260"/>
            <ac:spMk id="2" creationId="{F03D3DA1-79AE-F088-BA85-65122E458630}"/>
          </ac:spMkLst>
        </pc:spChg>
        <pc:spChg chg="mod">
          <ac:chgData name="Daniel Acevedo" userId="2e6bb6c942d7076b" providerId="LiveId" clId="{7DE278A1-1190-4089-AE6A-2429C67577E5}" dt="2022-09-01T04:19:21.140" v="123" actId="113"/>
          <ac:spMkLst>
            <pc:docMk/>
            <pc:sldMk cId="92649647" sldId="260"/>
            <ac:spMk id="3" creationId="{2177EA47-1E18-DC23-12AD-3474AE658EDF}"/>
          </ac:spMkLst>
        </pc:spChg>
        <pc:spChg chg="add del">
          <ac:chgData name="Daniel Acevedo" userId="2e6bb6c942d7076b" providerId="LiveId" clId="{7DE278A1-1190-4089-AE6A-2429C67577E5}" dt="2022-09-01T04:11:38.097" v="13"/>
          <ac:spMkLst>
            <pc:docMk/>
            <pc:sldMk cId="92649647" sldId="260"/>
            <ac:spMk id="4" creationId="{C2465CEE-6812-D56E-8DBF-635ECD08B75B}"/>
          </ac:spMkLst>
        </pc:spChg>
        <pc:spChg chg="add del">
          <ac:chgData name="Daniel Acevedo" userId="2e6bb6c942d7076b" providerId="LiveId" clId="{7DE278A1-1190-4089-AE6A-2429C67577E5}" dt="2022-09-01T04:11:41.925" v="15"/>
          <ac:spMkLst>
            <pc:docMk/>
            <pc:sldMk cId="92649647" sldId="260"/>
            <ac:spMk id="5" creationId="{3CD0CF61-94EB-D101-7D53-159E9F63756F}"/>
          </ac:spMkLst>
        </pc:spChg>
      </pc:sldChg>
      <pc:sldChg chg="modSp mod">
        <pc:chgData name="Daniel Acevedo" userId="2e6bb6c942d7076b" providerId="LiveId" clId="{7DE278A1-1190-4089-AE6A-2429C67577E5}" dt="2022-09-01T04:23:46.852" v="203" actId="113"/>
        <pc:sldMkLst>
          <pc:docMk/>
          <pc:sldMk cId="3319406048" sldId="261"/>
        </pc:sldMkLst>
        <pc:spChg chg="mod">
          <ac:chgData name="Daniel Acevedo" userId="2e6bb6c942d7076b" providerId="LiveId" clId="{7DE278A1-1190-4089-AE6A-2429C67577E5}" dt="2022-09-01T04:20:06.757" v="167" actId="20577"/>
          <ac:spMkLst>
            <pc:docMk/>
            <pc:sldMk cId="3319406048" sldId="261"/>
            <ac:spMk id="2" creationId="{F03D3DA1-79AE-F088-BA85-65122E458630}"/>
          </ac:spMkLst>
        </pc:spChg>
        <pc:spChg chg="mod">
          <ac:chgData name="Daniel Acevedo" userId="2e6bb6c942d7076b" providerId="LiveId" clId="{7DE278A1-1190-4089-AE6A-2429C67577E5}" dt="2022-09-01T04:23:46.852" v="203" actId="113"/>
          <ac:spMkLst>
            <pc:docMk/>
            <pc:sldMk cId="3319406048" sldId="261"/>
            <ac:spMk id="3" creationId="{2177EA47-1E18-DC23-12AD-3474AE658EDF}"/>
          </ac:spMkLst>
        </pc:spChg>
      </pc:sldChg>
      <pc:sldChg chg="modSp mod">
        <pc:chgData name="Daniel Acevedo" userId="2e6bb6c942d7076b" providerId="LiveId" clId="{7DE278A1-1190-4089-AE6A-2429C67577E5}" dt="2022-09-01T04:36:06.773" v="436" actId="20577"/>
        <pc:sldMkLst>
          <pc:docMk/>
          <pc:sldMk cId="4146372235" sldId="262"/>
        </pc:sldMkLst>
        <pc:spChg chg="mod">
          <ac:chgData name="Daniel Acevedo" userId="2e6bb6c942d7076b" providerId="LiveId" clId="{7DE278A1-1190-4089-AE6A-2429C67577E5}" dt="2022-09-01T04:36:06.773" v="436" actId="20577"/>
          <ac:spMkLst>
            <pc:docMk/>
            <pc:sldMk cId="4146372235" sldId="262"/>
            <ac:spMk id="2" creationId="{F03D3DA1-79AE-F088-BA85-65122E458630}"/>
          </ac:spMkLst>
        </pc:spChg>
        <pc:spChg chg="mod">
          <ac:chgData name="Daniel Acevedo" userId="2e6bb6c942d7076b" providerId="LiveId" clId="{7DE278A1-1190-4089-AE6A-2429C67577E5}" dt="2022-09-01T04:32:41.307" v="264" actId="14100"/>
          <ac:spMkLst>
            <pc:docMk/>
            <pc:sldMk cId="4146372235" sldId="262"/>
            <ac:spMk id="3" creationId="{2177EA47-1E18-DC23-12AD-3474AE658EDF}"/>
          </ac:spMkLst>
        </pc:spChg>
      </pc:sldChg>
    </pc:docChg>
  </pc:docChgLst>
  <pc:docChgLst>
    <pc:chgData name="Daniel Acevedo" userId="2e6bb6c942d7076b" providerId="LiveId" clId="{66A4D01E-DEA8-4987-87BB-CCCADE99A858}"/>
    <pc:docChg chg="undo redo custSel modSld">
      <pc:chgData name="Daniel Acevedo" userId="2e6bb6c942d7076b" providerId="LiveId" clId="{66A4D01E-DEA8-4987-87BB-CCCADE99A858}" dt="2022-09-01T15:12:33.402" v="765" actId="27636"/>
      <pc:docMkLst>
        <pc:docMk/>
      </pc:docMkLst>
      <pc:sldChg chg="modSp mod">
        <pc:chgData name="Daniel Acevedo" userId="2e6bb6c942d7076b" providerId="LiveId" clId="{66A4D01E-DEA8-4987-87BB-CCCADE99A858}" dt="2022-09-01T15:11:40.295" v="760" actId="27636"/>
        <pc:sldMkLst>
          <pc:docMk/>
          <pc:sldMk cId="92649647" sldId="260"/>
        </pc:sldMkLst>
        <pc:spChg chg="mod">
          <ac:chgData name="Daniel Acevedo" userId="2e6bb6c942d7076b" providerId="LiveId" clId="{66A4D01E-DEA8-4987-87BB-CCCADE99A858}" dt="2022-09-01T14:47:23.300" v="1" actId="113"/>
          <ac:spMkLst>
            <pc:docMk/>
            <pc:sldMk cId="92649647" sldId="260"/>
            <ac:spMk id="3" creationId="{2177EA47-1E18-DC23-12AD-3474AE658EDF}"/>
          </ac:spMkLst>
        </pc:spChg>
        <pc:spChg chg="mod">
          <ac:chgData name="Daniel Acevedo" userId="2e6bb6c942d7076b" providerId="LiveId" clId="{66A4D01E-DEA8-4987-87BB-CCCADE99A858}" dt="2022-09-01T15:11:40.295" v="760" actId="27636"/>
          <ac:spMkLst>
            <pc:docMk/>
            <pc:sldMk cId="92649647" sldId="260"/>
            <ac:spMk id="74" creationId="{87E28321-25C5-CCEB-4906-D8E509EDCC89}"/>
          </ac:spMkLst>
        </pc:spChg>
      </pc:sldChg>
      <pc:sldChg chg="modSp mod">
        <pc:chgData name="Daniel Acevedo" userId="2e6bb6c942d7076b" providerId="LiveId" clId="{66A4D01E-DEA8-4987-87BB-CCCADE99A858}" dt="2022-09-01T15:11:57.072" v="761" actId="108"/>
        <pc:sldMkLst>
          <pc:docMk/>
          <pc:sldMk cId="3319406048" sldId="261"/>
        </pc:sldMkLst>
        <pc:spChg chg="mod">
          <ac:chgData name="Daniel Acevedo" userId="2e6bb6c942d7076b" providerId="LiveId" clId="{66A4D01E-DEA8-4987-87BB-CCCADE99A858}" dt="2022-09-01T15:11:57.072" v="761" actId="108"/>
          <ac:spMkLst>
            <pc:docMk/>
            <pc:sldMk cId="3319406048" sldId="261"/>
            <ac:spMk id="74" creationId="{87E28321-25C5-CCEB-4906-D8E509EDCC89}"/>
          </ac:spMkLst>
        </pc:spChg>
      </pc:sldChg>
      <pc:sldChg chg="modSp mod">
        <pc:chgData name="Daniel Acevedo" userId="2e6bb6c942d7076b" providerId="LiveId" clId="{66A4D01E-DEA8-4987-87BB-CCCADE99A858}" dt="2022-09-01T15:12:33.402" v="765" actId="27636"/>
        <pc:sldMkLst>
          <pc:docMk/>
          <pc:sldMk cId="4146372235" sldId="262"/>
        </pc:sldMkLst>
        <pc:spChg chg="mod">
          <ac:chgData name="Daniel Acevedo" userId="2e6bb6c942d7076b" providerId="LiveId" clId="{66A4D01E-DEA8-4987-87BB-CCCADE99A858}" dt="2022-09-01T15:12:33.402" v="765" actId="27636"/>
          <ac:spMkLst>
            <pc:docMk/>
            <pc:sldMk cId="4146372235" sldId="262"/>
            <ac:spMk id="74" creationId="{87E28321-25C5-CCEB-4906-D8E509EDCC8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43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8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9/1/2022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9/1/2022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3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9/1/2022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7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9/1/2022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2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9/1/2022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9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0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9/1/2022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85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4E1EF4E8-5513-4BF5-BC41-04645281C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CAF918-8ADD-32E8-4B2D-41A6B37717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452" b="6278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51" name="Flowchart: Document 50">
            <a:extLst>
              <a:ext uri="{FF2B5EF4-FFF2-40B4-BE49-F238E27FC236}">
                <a16:creationId xmlns:a16="http://schemas.microsoft.com/office/drawing/2014/main" id="{1C8FF592-DEC3-42D7-B2CD-5797E102B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638805" y="304807"/>
            <a:ext cx="6858000" cy="6248391"/>
          </a:xfrm>
          <a:prstGeom prst="flowChartDocument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F18E62C-A1FF-4287-B466-37167775A7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02095BA0-2222-4D4D-842A-B14BBFA548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5982CAE6-43E7-4567-AE8B-4E45E62681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8D7BCEBF-E459-4E6E-9C65-888321E061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303F1577-CD86-459A-87F2-B88DC8FAC7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9FC4D55-3CFE-4598-B2DA-683B78FF3A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CBBBCEDF-601D-43A0-BF08-27B894D847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6CABCC73-4EA2-41C0-9254-2FB609A2C7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40C665E-6869-4952-B39B-9AA7EA82D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7E41D2C-5FA9-4980-BA0E-F4601E1786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C0537BF2-D21E-4EF3-9EBD-B4833EE1D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EFF5A085-4CA5-4E37-8F50-3D421162C9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EC2D4DA-2F79-4EDD-846C-CD0AF25A3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9CDF757-C6F7-47B3-A418-B70C72CC68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869C0BD-0768-4186-9A1C-E613366FA1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072F3F35-4957-4CCC-8AE9-FD790FB686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DA46E9E8-EE2D-491C-9F41-00883F0C06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3488EFDB-7849-4738-933E-5D25B34642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9B17D573-D985-4812-A673-A08068E9B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B0FDB3E-8398-428F-BEE4-6FC4B293C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B7FBE3BC-EAC7-49C4-85D4-81244ADAB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81358765-97FA-42A5-B8E9-A7855A2F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4839591A-BF67-439C-BD2D-FB0CF763A0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FEF2BB09-702D-4FC8-8B34-1AF746A9CE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6F8A18DA-32B7-4D57-9770-CB30708DD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F86B058C-FA0C-4971-9C01-2177B7BFC0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8FDDCF1B-8FE1-4FDF-BF24-63320B062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4F56F172-46BD-425C-B91F-1E6205FA4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F9D2B59D-1DA1-4EC5-B3C8-1AD33B87CF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918730AC-66DE-42BF-89A4-424DBB42B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DC7CFC0-6C2E-2FD3-795D-BFDD7D466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2380" y="2400475"/>
            <a:ext cx="4146361" cy="2228757"/>
          </a:xfrm>
        </p:spPr>
        <p:txBody>
          <a:bodyPr>
            <a:noAutofit/>
          </a:bodyPr>
          <a:lstStyle/>
          <a:p>
            <a:pPr algn="l"/>
            <a:r>
              <a:rPr lang="en-US" sz="2400" dirty="0"/>
              <a:t>From that time Jesus began to proclaim and to say, Repent, for the kingdom of the heavens has drawn near.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DA30BF-8E8E-8EC7-6ED5-E09CC5DEB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94808" y="4909531"/>
            <a:ext cx="4133927" cy="657892"/>
          </a:xfrm>
        </p:spPr>
        <p:txBody>
          <a:bodyPr>
            <a:normAutofit/>
          </a:bodyPr>
          <a:lstStyle/>
          <a:p>
            <a:pPr algn="l"/>
            <a:r>
              <a:rPr lang="en-US" sz="2200" dirty="0"/>
              <a:t>Matthew 4:17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6100319-1DF7-8B75-F7C2-3F3CFCE426B8}"/>
              </a:ext>
            </a:extLst>
          </p:cNvPr>
          <p:cNvSpPr txBox="1">
            <a:spLocks/>
          </p:cNvSpPr>
          <p:nvPr/>
        </p:nvSpPr>
        <p:spPr>
          <a:xfrm>
            <a:off x="385037" y="841295"/>
            <a:ext cx="11415690" cy="7300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/>
              <a:t>The Gospel of the Kingdom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2AE36FE-F7D2-BE4C-49C2-6B8934AA95E9}"/>
              </a:ext>
            </a:extLst>
          </p:cNvPr>
          <p:cNvSpPr txBox="1">
            <a:spLocks/>
          </p:cNvSpPr>
          <p:nvPr/>
        </p:nvSpPr>
        <p:spPr>
          <a:xfrm>
            <a:off x="732958" y="4243763"/>
            <a:ext cx="2792799" cy="19711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vert="horz" lIns="182880" tIns="274320" rIns="182880" bIns="2743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600" dirty="0"/>
              <a:t>Series: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5100" dirty="0"/>
              <a:t>The Gospel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3000" dirty="0"/>
              <a:t>According to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5800" dirty="0"/>
              <a:t>Matthew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58885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7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7" name="Rectangle 9">
            <a:extLst>
              <a:ext uri="{FF2B5EF4-FFF2-40B4-BE49-F238E27FC236}">
                <a16:creationId xmlns:a16="http://schemas.microsoft.com/office/drawing/2014/main" id="{43517DAF-BA0B-48C9-8544-2D295C68F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8" name="Right Triangle 11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22269" y="-284218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13">
            <a:extLst>
              <a:ext uri="{FF2B5EF4-FFF2-40B4-BE49-F238E27FC236}">
                <a16:creationId xmlns:a16="http://schemas.microsoft.com/office/drawing/2014/main" id="{320AB72C-20FB-424A-B116-9771F33F0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4" y="4062405"/>
            <a:ext cx="3509907" cy="2795595"/>
          </a:xfrm>
          <a:custGeom>
            <a:avLst/>
            <a:gdLst>
              <a:gd name="connsiteX0" fmla="*/ 1060477 w 3509907"/>
              <a:gd name="connsiteY0" fmla="*/ 0 h 2795595"/>
              <a:gd name="connsiteX1" fmla="*/ 3509907 w 3509907"/>
              <a:gd name="connsiteY1" fmla="*/ 2449430 h 2795595"/>
              <a:gd name="connsiteX2" fmla="*/ 3497261 w 3509907"/>
              <a:gd name="connsiteY2" fmla="*/ 2699870 h 2795595"/>
              <a:gd name="connsiteX3" fmla="*/ 3482652 w 3509907"/>
              <a:gd name="connsiteY3" fmla="*/ 2795595 h 2795595"/>
              <a:gd name="connsiteX4" fmla="*/ 2653271 w 3509907"/>
              <a:gd name="connsiteY4" fmla="*/ 2795595 h 2795595"/>
              <a:gd name="connsiteX5" fmla="*/ 2657790 w 3509907"/>
              <a:gd name="connsiteY5" fmla="*/ 2778020 h 2795595"/>
              <a:gd name="connsiteX6" fmla="*/ 2690914 w 3509907"/>
              <a:gd name="connsiteY6" fmla="*/ 2449430 h 2795595"/>
              <a:gd name="connsiteX7" fmla="*/ 1060476 w 3509907"/>
              <a:gd name="connsiteY7" fmla="*/ 818992 h 2795595"/>
              <a:gd name="connsiteX8" fmla="*/ 23366 w 3509907"/>
              <a:gd name="connsiteY8" fmla="*/ 1191305 h 2795595"/>
              <a:gd name="connsiteX9" fmla="*/ 0 w 3509907"/>
              <a:gd name="connsiteY9" fmla="*/ 1212542 h 2795595"/>
              <a:gd name="connsiteX10" fmla="*/ 0 w 3509907"/>
              <a:gd name="connsiteY10" fmla="*/ 244056 h 2795595"/>
              <a:gd name="connsiteX11" fmla="*/ 107048 w 3509907"/>
              <a:gd name="connsiteY11" fmla="*/ 192489 h 2795595"/>
              <a:gd name="connsiteX12" fmla="*/ 1060477 w 3509907"/>
              <a:gd name="connsiteY12" fmla="*/ 0 h 279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09907" h="2795595">
                <a:moveTo>
                  <a:pt x="1060477" y="0"/>
                </a:moveTo>
                <a:cubicBezTo>
                  <a:pt x="2413260" y="0"/>
                  <a:pt x="3509907" y="1096647"/>
                  <a:pt x="3509907" y="2449430"/>
                </a:cubicBezTo>
                <a:cubicBezTo>
                  <a:pt x="3509907" y="2533979"/>
                  <a:pt x="3505624" y="2617528"/>
                  <a:pt x="3497261" y="2699870"/>
                </a:cubicBezTo>
                <a:lnTo>
                  <a:pt x="3482652" y="2795595"/>
                </a:lnTo>
                <a:lnTo>
                  <a:pt x="2653271" y="2795595"/>
                </a:lnTo>
                <a:lnTo>
                  <a:pt x="2657790" y="2778020"/>
                </a:lnTo>
                <a:cubicBezTo>
                  <a:pt x="2679509" y="2671883"/>
                  <a:pt x="2690914" y="2561988"/>
                  <a:pt x="2690914" y="2449430"/>
                </a:cubicBezTo>
                <a:cubicBezTo>
                  <a:pt x="2690914" y="1548964"/>
                  <a:pt x="1960942" y="818992"/>
                  <a:pt x="1060476" y="818992"/>
                </a:cubicBezTo>
                <a:cubicBezTo>
                  <a:pt x="666522" y="818992"/>
                  <a:pt x="305202" y="958713"/>
                  <a:pt x="23366" y="1191305"/>
                </a:cubicBezTo>
                <a:lnTo>
                  <a:pt x="0" y="1212542"/>
                </a:lnTo>
                <a:lnTo>
                  <a:pt x="0" y="244056"/>
                </a:lnTo>
                <a:lnTo>
                  <a:pt x="107048" y="192489"/>
                </a:lnTo>
                <a:cubicBezTo>
                  <a:pt x="400094" y="68541"/>
                  <a:pt x="722282" y="0"/>
                  <a:pt x="1060477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Freeform: Shape 15">
            <a:extLst>
              <a:ext uri="{FF2B5EF4-FFF2-40B4-BE49-F238E27FC236}">
                <a16:creationId xmlns:a16="http://schemas.microsoft.com/office/drawing/2014/main" id="{9E38EE1F-4E4B-4F57-B909-C42294E31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90211" y="5571906"/>
            <a:ext cx="4039677" cy="1269438"/>
          </a:xfrm>
          <a:custGeom>
            <a:avLst/>
            <a:gdLst>
              <a:gd name="connsiteX0" fmla="*/ 2019838 w 4039677"/>
              <a:gd name="connsiteY0" fmla="*/ 0 h 1269438"/>
              <a:gd name="connsiteX1" fmla="*/ 3994238 w 4039677"/>
              <a:gd name="connsiteY1" fmla="*/ 1175114 h 1269438"/>
              <a:gd name="connsiteX2" fmla="*/ 4039677 w 4039677"/>
              <a:gd name="connsiteY2" fmla="*/ 1269438 h 1269438"/>
              <a:gd name="connsiteX3" fmla="*/ 3004689 w 4039677"/>
              <a:gd name="connsiteY3" fmla="*/ 1269438 h 1269438"/>
              <a:gd name="connsiteX4" fmla="*/ 3000461 w 4039677"/>
              <a:gd name="connsiteY4" fmla="*/ 1264787 h 1269438"/>
              <a:gd name="connsiteX5" fmla="*/ 2019838 w 4039677"/>
              <a:gd name="connsiteY5" fmla="*/ 858599 h 1269438"/>
              <a:gd name="connsiteX6" fmla="*/ 1039216 w 4039677"/>
              <a:gd name="connsiteY6" fmla="*/ 1264787 h 1269438"/>
              <a:gd name="connsiteX7" fmla="*/ 1034988 w 4039677"/>
              <a:gd name="connsiteY7" fmla="*/ 1269438 h 1269438"/>
              <a:gd name="connsiteX8" fmla="*/ 0 w 4039677"/>
              <a:gd name="connsiteY8" fmla="*/ 1269438 h 1269438"/>
              <a:gd name="connsiteX9" fmla="*/ 45438 w 4039677"/>
              <a:gd name="connsiteY9" fmla="*/ 1175114 h 1269438"/>
              <a:gd name="connsiteX10" fmla="*/ 2019838 w 4039677"/>
              <a:gd name="connsiteY10" fmla="*/ 0 h 126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39677" h="1269438">
                <a:moveTo>
                  <a:pt x="2019838" y="0"/>
                </a:moveTo>
                <a:cubicBezTo>
                  <a:pt x="2872410" y="0"/>
                  <a:pt x="3614002" y="475164"/>
                  <a:pt x="3994238" y="1175114"/>
                </a:cubicBezTo>
                <a:lnTo>
                  <a:pt x="4039677" y="1269438"/>
                </a:lnTo>
                <a:lnTo>
                  <a:pt x="3004689" y="1269438"/>
                </a:lnTo>
                <a:lnTo>
                  <a:pt x="3000461" y="1264787"/>
                </a:lnTo>
                <a:cubicBezTo>
                  <a:pt x="2749498" y="1013823"/>
                  <a:pt x="2402795" y="858599"/>
                  <a:pt x="2019838" y="858599"/>
                </a:cubicBezTo>
                <a:cubicBezTo>
                  <a:pt x="1636881" y="858599"/>
                  <a:pt x="1290179" y="1013823"/>
                  <a:pt x="1039216" y="1264787"/>
                </a:cubicBezTo>
                <a:lnTo>
                  <a:pt x="1034988" y="1269438"/>
                </a:lnTo>
                <a:lnTo>
                  <a:pt x="0" y="1269438"/>
                </a:lnTo>
                <a:lnTo>
                  <a:pt x="45438" y="1175114"/>
                </a:lnTo>
                <a:cubicBezTo>
                  <a:pt x="425674" y="475164"/>
                  <a:pt x="1167266" y="0"/>
                  <a:pt x="2019838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03D3DA1-79AE-F088-BA85-65122E458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733" y="731701"/>
            <a:ext cx="10545880" cy="504783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Jesus and the Kingdom of the heavens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7EA47-1E18-DC23-12AD-3474AE658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733" y="1693269"/>
            <a:ext cx="7806037" cy="4943401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anchor="t">
            <a:normAutofit fontScale="70000" lnSpcReduction="20000"/>
          </a:bodyPr>
          <a:lstStyle/>
          <a:p>
            <a:pPr>
              <a:buClr>
                <a:schemeClr val="tx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2"/>
                </a:solidFill>
              </a:rPr>
              <a:t>Matthew 4:17 </a:t>
            </a:r>
            <a:r>
              <a:rPr lang="en-US" dirty="0">
                <a:solidFill>
                  <a:schemeClr val="tx2"/>
                </a:solidFill>
              </a:rPr>
              <a:t>From that time Jesus began to proclaim and to say, Repent, for the kingdom of the heavens has drawn near.</a:t>
            </a:r>
          </a:p>
          <a:p>
            <a:pPr>
              <a:buClr>
                <a:schemeClr val="tx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The Kingdom of God is a realm where God rules, a sphere in which the will of God is done. God can do whatever He wants in </a:t>
            </a:r>
            <a:r>
              <a:rPr lang="en-US" b="1" dirty="0">
                <a:solidFill>
                  <a:schemeClr val="tx2"/>
                </a:solidFill>
              </a:rPr>
              <a:t>His</a:t>
            </a:r>
            <a:r>
              <a:rPr lang="en-US" dirty="0">
                <a:solidFill>
                  <a:schemeClr val="tx2"/>
                </a:solidFill>
              </a:rPr>
              <a:t> kingdom.</a:t>
            </a:r>
          </a:p>
          <a:p>
            <a:pPr>
              <a:buClr>
                <a:schemeClr val="tx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On the earth there is Satan, the evil angels, the demons, and fallen mankind; these are </a:t>
            </a:r>
            <a:r>
              <a:rPr lang="en-US" b="1" dirty="0">
                <a:solidFill>
                  <a:schemeClr val="tx2"/>
                </a:solidFill>
              </a:rPr>
              <a:t>opposed</a:t>
            </a:r>
            <a:r>
              <a:rPr lang="en-US" dirty="0">
                <a:solidFill>
                  <a:schemeClr val="tx2"/>
                </a:solidFill>
              </a:rPr>
              <a:t> to the will of God.</a:t>
            </a:r>
          </a:p>
          <a:p>
            <a:pPr>
              <a:buClr>
                <a:schemeClr val="tx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When Christ came to the earth as a man, He brought the kingdom of the heavens down to earth.</a:t>
            </a:r>
          </a:p>
          <a:p>
            <a:pPr>
              <a:buClr>
                <a:schemeClr val="tx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He came to establish the kingdom of the heavens </a:t>
            </a:r>
            <a:r>
              <a:rPr lang="en-US" b="1" dirty="0">
                <a:solidFill>
                  <a:schemeClr val="tx2"/>
                </a:solidFill>
              </a:rPr>
              <a:t>on the earth</a:t>
            </a:r>
            <a:r>
              <a:rPr lang="en-US" dirty="0">
                <a:solidFill>
                  <a:schemeClr val="tx2"/>
                </a:solidFill>
              </a:rPr>
              <a:t>, to recover the earth for God.</a:t>
            </a:r>
          </a:p>
          <a:p>
            <a:pPr>
              <a:buClr>
                <a:schemeClr val="tx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2"/>
                </a:solidFill>
              </a:rPr>
              <a:t>Jesus Christ Himself is the king AND the kingdom</a:t>
            </a:r>
            <a:r>
              <a:rPr lang="en-US" dirty="0">
                <a:solidFill>
                  <a:schemeClr val="tx2"/>
                </a:solidFill>
              </a:rPr>
              <a:t>. Wherever He is present, there the kingdom is present. Wherever He goes, there the kingdom is brought.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78B60489-C458-5C4B-1021-E062F039D167}"/>
              </a:ext>
            </a:extLst>
          </p:cNvPr>
          <p:cNvSpPr/>
          <p:nvPr/>
        </p:nvSpPr>
        <p:spPr>
          <a:xfrm>
            <a:off x="10086593" y="1487790"/>
            <a:ext cx="460031" cy="460031"/>
          </a:xfrm>
          <a:custGeom>
            <a:avLst/>
            <a:gdLst>
              <a:gd name="connsiteX0" fmla="*/ 460031 w 460031"/>
              <a:gd name="connsiteY0" fmla="*/ 230016 h 460031"/>
              <a:gd name="connsiteX1" fmla="*/ 230016 w 460031"/>
              <a:gd name="connsiteY1" fmla="*/ 460031 h 460031"/>
              <a:gd name="connsiteX2" fmla="*/ 0 w 460031"/>
              <a:gd name="connsiteY2" fmla="*/ 230016 h 460031"/>
              <a:gd name="connsiteX3" fmla="*/ 230016 w 460031"/>
              <a:gd name="connsiteY3" fmla="*/ 0 h 460031"/>
              <a:gd name="connsiteX4" fmla="*/ 460031 w 460031"/>
              <a:gd name="connsiteY4" fmla="*/ 230016 h 460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031" h="460031">
                <a:moveTo>
                  <a:pt x="460031" y="230016"/>
                </a:moveTo>
                <a:cubicBezTo>
                  <a:pt x="460031" y="358167"/>
                  <a:pt x="358167" y="460031"/>
                  <a:pt x="230016" y="460031"/>
                </a:cubicBezTo>
                <a:cubicBezTo>
                  <a:pt x="101864" y="460031"/>
                  <a:pt x="0" y="358167"/>
                  <a:pt x="0" y="230016"/>
                </a:cubicBezTo>
                <a:cubicBezTo>
                  <a:pt x="0" y="101864"/>
                  <a:pt x="101864" y="0"/>
                  <a:pt x="230016" y="0"/>
                </a:cubicBezTo>
                <a:cubicBezTo>
                  <a:pt x="358167" y="0"/>
                  <a:pt x="460031" y="105150"/>
                  <a:pt x="460031" y="230016"/>
                </a:cubicBezTo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EAEC51C5-CE13-3803-A7F6-615D1736F26B}"/>
              </a:ext>
            </a:extLst>
          </p:cNvPr>
          <p:cNvSpPr/>
          <p:nvPr/>
        </p:nvSpPr>
        <p:spPr>
          <a:xfrm>
            <a:off x="11006656" y="1619227"/>
            <a:ext cx="460031" cy="460031"/>
          </a:xfrm>
          <a:custGeom>
            <a:avLst/>
            <a:gdLst>
              <a:gd name="connsiteX0" fmla="*/ 460031 w 460031"/>
              <a:gd name="connsiteY0" fmla="*/ 230016 h 460031"/>
              <a:gd name="connsiteX1" fmla="*/ 230016 w 460031"/>
              <a:gd name="connsiteY1" fmla="*/ 460031 h 460031"/>
              <a:gd name="connsiteX2" fmla="*/ 0 w 460031"/>
              <a:gd name="connsiteY2" fmla="*/ 230016 h 460031"/>
              <a:gd name="connsiteX3" fmla="*/ 230016 w 460031"/>
              <a:gd name="connsiteY3" fmla="*/ 0 h 460031"/>
              <a:gd name="connsiteX4" fmla="*/ 460031 w 460031"/>
              <a:gd name="connsiteY4" fmla="*/ 230016 h 460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031" h="460031">
                <a:moveTo>
                  <a:pt x="460031" y="230016"/>
                </a:moveTo>
                <a:cubicBezTo>
                  <a:pt x="460031" y="358167"/>
                  <a:pt x="358167" y="460031"/>
                  <a:pt x="230016" y="460031"/>
                </a:cubicBezTo>
                <a:cubicBezTo>
                  <a:pt x="101864" y="460031"/>
                  <a:pt x="0" y="358167"/>
                  <a:pt x="0" y="230016"/>
                </a:cubicBezTo>
                <a:cubicBezTo>
                  <a:pt x="0" y="101864"/>
                  <a:pt x="101864" y="0"/>
                  <a:pt x="230016" y="0"/>
                </a:cubicBezTo>
                <a:cubicBezTo>
                  <a:pt x="358167" y="0"/>
                  <a:pt x="460031" y="101864"/>
                  <a:pt x="460031" y="230016"/>
                </a:cubicBezTo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F7318A71-E69A-F3A6-977F-4C896E025E75}"/>
              </a:ext>
            </a:extLst>
          </p:cNvPr>
          <p:cNvSpPr/>
          <p:nvPr/>
        </p:nvSpPr>
        <p:spPr>
          <a:xfrm>
            <a:off x="9166531" y="1619227"/>
            <a:ext cx="460031" cy="460031"/>
          </a:xfrm>
          <a:custGeom>
            <a:avLst/>
            <a:gdLst>
              <a:gd name="connsiteX0" fmla="*/ 460031 w 460031"/>
              <a:gd name="connsiteY0" fmla="*/ 230016 h 460031"/>
              <a:gd name="connsiteX1" fmla="*/ 230016 w 460031"/>
              <a:gd name="connsiteY1" fmla="*/ 460031 h 460031"/>
              <a:gd name="connsiteX2" fmla="*/ 0 w 460031"/>
              <a:gd name="connsiteY2" fmla="*/ 230016 h 460031"/>
              <a:gd name="connsiteX3" fmla="*/ 230016 w 460031"/>
              <a:gd name="connsiteY3" fmla="*/ 0 h 460031"/>
              <a:gd name="connsiteX4" fmla="*/ 460031 w 460031"/>
              <a:gd name="connsiteY4" fmla="*/ 230016 h 460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031" h="460031">
                <a:moveTo>
                  <a:pt x="460031" y="230016"/>
                </a:moveTo>
                <a:cubicBezTo>
                  <a:pt x="460031" y="358167"/>
                  <a:pt x="358167" y="460031"/>
                  <a:pt x="230016" y="460031"/>
                </a:cubicBezTo>
                <a:cubicBezTo>
                  <a:pt x="101864" y="460031"/>
                  <a:pt x="0" y="358167"/>
                  <a:pt x="0" y="230016"/>
                </a:cubicBezTo>
                <a:cubicBezTo>
                  <a:pt x="0" y="101864"/>
                  <a:pt x="101864" y="0"/>
                  <a:pt x="230016" y="0"/>
                </a:cubicBezTo>
                <a:cubicBezTo>
                  <a:pt x="358167" y="0"/>
                  <a:pt x="460031" y="101864"/>
                  <a:pt x="460031" y="230016"/>
                </a:cubicBezTo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18EBA1CB-E153-007F-E41E-69400613656F}"/>
              </a:ext>
            </a:extLst>
          </p:cNvPr>
          <p:cNvSpPr/>
          <p:nvPr/>
        </p:nvSpPr>
        <p:spPr>
          <a:xfrm>
            <a:off x="9021950" y="2466999"/>
            <a:ext cx="2589317" cy="867487"/>
          </a:xfrm>
          <a:custGeom>
            <a:avLst/>
            <a:gdLst>
              <a:gd name="connsiteX0" fmla="*/ 0 w 2589317"/>
              <a:gd name="connsiteY0" fmla="*/ 867487 h 867487"/>
              <a:gd name="connsiteX1" fmla="*/ 1294659 w 2589317"/>
              <a:gd name="connsiteY1" fmla="*/ 0 h 867487"/>
              <a:gd name="connsiteX2" fmla="*/ 2589318 w 2589317"/>
              <a:gd name="connsiteY2" fmla="*/ 867487 h 867487"/>
              <a:gd name="connsiteX3" fmla="*/ 0 w 2589317"/>
              <a:gd name="connsiteY3" fmla="*/ 867487 h 867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9317" h="867487">
                <a:moveTo>
                  <a:pt x="0" y="867487"/>
                </a:moveTo>
                <a:cubicBezTo>
                  <a:pt x="0" y="387740"/>
                  <a:pt x="578325" y="0"/>
                  <a:pt x="1294659" y="0"/>
                </a:cubicBezTo>
                <a:cubicBezTo>
                  <a:pt x="2007707" y="0"/>
                  <a:pt x="2589318" y="387740"/>
                  <a:pt x="2589318" y="867487"/>
                </a:cubicBezTo>
                <a:lnTo>
                  <a:pt x="0" y="867487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B095B319-690C-CC60-1D6F-3D23892A33AA}"/>
              </a:ext>
            </a:extLst>
          </p:cNvPr>
          <p:cNvSpPr/>
          <p:nvPr/>
        </p:nvSpPr>
        <p:spPr>
          <a:xfrm>
            <a:off x="9002234" y="2146203"/>
            <a:ext cx="788624" cy="754539"/>
          </a:xfrm>
          <a:custGeom>
            <a:avLst/>
            <a:gdLst>
              <a:gd name="connsiteX0" fmla="*/ 315450 w 788624"/>
              <a:gd name="connsiteY0" fmla="*/ 442375 h 754539"/>
              <a:gd name="connsiteX1" fmla="*/ 788625 w 788624"/>
              <a:gd name="connsiteY1" fmla="*/ 232075 h 754539"/>
              <a:gd name="connsiteX2" fmla="*/ 788625 w 788624"/>
              <a:gd name="connsiteY2" fmla="*/ 195930 h 754539"/>
              <a:gd name="connsiteX3" fmla="*/ 749194 w 788624"/>
              <a:gd name="connsiteY3" fmla="*/ 100638 h 754539"/>
              <a:gd name="connsiteX4" fmla="*/ 686761 w 788624"/>
              <a:gd name="connsiteY4" fmla="*/ 64493 h 754539"/>
              <a:gd name="connsiteX5" fmla="*/ 108436 w 788624"/>
              <a:gd name="connsiteY5" fmla="*/ 61207 h 754539"/>
              <a:gd name="connsiteX6" fmla="*/ 36145 w 788624"/>
              <a:gd name="connsiteY6" fmla="*/ 100638 h 754539"/>
              <a:gd name="connsiteX7" fmla="*/ 0 w 788624"/>
              <a:gd name="connsiteY7" fmla="*/ 195930 h 754539"/>
              <a:gd name="connsiteX8" fmla="*/ 0 w 788624"/>
              <a:gd name="connsiteY8" fmla="*/ 754539 h 754539"/>
              <a:gd name="connsiteX9" fmla="*/ 315450 w 788624"/>
              <a:gd name="connsiteY9" fmla="*/ 442375 h 754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8624" h="754539">
                <a:moveTo>
                  <a:pt x="315450" y="442375"/>
                </a:moveTo>
                <a:cubicBezTo>
                  <a:pt x="453459" y="350369"/>
                  <a:pt x="614470" y="278078"/>
                  <a:pt x="788625" y="232075"/>
                </a:cubicBezTo>
                <a:lnTo>
                  <a:pt x="788625" y="195930"/>
                </a:lnTo>
                <a:cubicBezTo>
                  <a:pt x="788625" y="159785"/>
                  <a:pt x="772195" y="123639"/>
                  <a:pt x="749194" y="100638"/>
                </a:cubicBezTo>
                <a:cubicBezTo>
                  <a:pt x="739336" y="90780"/>
                  <a:pt x="716334" y="77636"/>
                  <a:pt x="686761" y="64493"/>
                </a:cubicBezTo>
                <a:cubicBezTo>
                  <a:pt x="506034" y="-20942"/>
                  <a:pt x="292448" y="-20942"/>
                  <a:pt x="108436" y="61207"/>
                </a:cubicBezTo>
                <a:cubicBezTo>
                  <a:pt x="75577" y="74350"/>
                  <a:pt x="49289" y="90780"/>
                  <a:pt x="36145" y="100638"/>
                </a:cubicBezTo>
                <a:cubicBezTo>
                  <a:pt x="16430" y="123639"/>
                  <a:pt x="0" y="159785"/>
                  <a:pt x="0" y="195930"/>
                </a:cubicBezTo>
                <a:lnTo>
                  <a:pt x="0" y="754539"/>
                </a:lnTo>
                <a:cubicBezTo>
                  <a:pt x="75577" y="639532"/>
                  <a:pt x="180727" y="531096"/>
                  <a:pt x="315450" y="442375"/>
                </a:cubicBezTo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DD0E5098-CAB2-AD23-78CC-C034633E49FB}"/>
              </a:ext>
            </a:extLst>
          </p:cNvPr>
          <p:cNvSpPr/>
          <p:nvPr/>
        </p:nvSpPr>
        <p:spPr>
          <a:xfrm>
            <a:off x="9919011" y="2014766"/>
            <a:ext cx="791910" cy="330653"/>
          </a:xfrm>
          <a:custGeom>
            <a:avLst/>
            <a:gdLst>
              <a:gd name="connsiteX0" fmla="*/ 791911 w 791910"/>
              <a:gd name="connsiteY0" fmla="*/ 330653 h 330653"/>
              <a:gd name="connsiteX1" fmla="*/ 791911 w 791910"/>
              <a:gd name="connsiteY1" fmla="*/ 195930 h 330653"/>
              <a:gd name="connsiteX2" fmla="*/ 752479 w 791910"/>
              <a:gd name="connsiteY2" fmla="*/ 100638 h 330653"/>
              <a:gd name="connsiteX3" fmla="*/ 690047 w 791910"/>
              <a:gd name="connsiteY3" fmla="*/ 64493 h 330653"/>
              <a:gd name="connsiteX4" fmla="*/ 111722 w 791910"/>
              <a:gd name="connsiteY4" fmla="*/ 61207 h 330653"/>
              <a:gd name="connsiteX5" fmla="*/ 39431 w 791910"/>
              <a:gd name="connsiteY5" fmla="*/ 100638 h 330653"/>
              <a:gd name="connsiteX6" fmla="*/ 0 w 791910"/>
              <a:gd name="connsiteY6" fmla="*/ 195930 h 330653"/>
              <a:gd name="connsiteX7" fmla="*/ 0 w 791910"/>
              <a:gd name="connsiteY7" fmla="*/ 330653 h 330653"/>
              <a:gd name="connsiteX8" fmla="*/ 394312 w 791910"/>
              <a:gd name="connsiteY8" fmla="*/ 291222 h 330653"/>
              <a:gd name="connsiteX9" fmla="*/ 791911 w 791910"/>
              <a:gd name="connsiteY9" fmla="*/ 330653 h 33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1910" h="330653">
                <a:moveTo>
                  <a:pt x="791911" y="330653"/>
                </a:moveTo>
                <a:lnTo>
                  <a:pt x="791911" y="195930"/>
                </a:lnTo>
                <a:cubicBezTo>
                  <a:pt x="791911" y="159785"/>
                  <a:pt x="775481" y="123639"/>
                  <a:pt x="752479" y="100638"/>
                </a:cubicBezTo>
                <a:cubicBezTo>
                  <a:pt x="742622" y="90780"/>
                  <a:pt x="719620" y="77636"/>
                  <a:pt x="690047" y="64493"/>
                </a:cubicBezTo>
                <a:cubicBezTo>
                  <a:pt x="509320" y="-20942"/>
                  <a:pt x="295734" y="-20942"/>
                  <a:pt x="111722" y="61207"/>
                </a:cubicBezTo>
                <a:cubicBezTo>
                  <a:pt x="78862" y="74350"/>
                  <a:pt x="52575" y="90780"/>
                  <a:pt x="39431" y="100638"/>
                </a:cubicBezTo>
                <a:cubicBezTo>
                  <a:pt x="13144" y="123639"/>
                  <a:pt x="0" y="159785"/>
                  <a:pt x="0" y="195930"/>
                </a:cubicBezTo>
                <a:lnTo>
                  <a:pt x="0" y="330653"/>
                </a:lnTo>
                <a:cubicBezTo>
                  <a:pt x="128151" y="304366"/>
                  <a:pt x="259589" y="291222"/>
                  <a:pt x="394312" y="291222"/>
                </a:cubicBezTo>
                <a:cubicBezTo>
                  <a:pt x="529036" y="291222"/>
                  <a:pt x="663759" y="307652"/>
                  <a:pt x="791911" y="330653"/>
                </a:cubicBezTo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CF11271-01B5-0AA4-4AAB-934202252ADB}"/>
              </a:ext>
            </a:extLst>
          </p:cNvPr>
          <p:cNvSpPr/>
          <p:nvPr/>
        </p:nvSpPr>
        <p:spPr>
          <a:xfrm>
            <a:off x="10839073" y="2146203"/>
            <a:ext cx="791910" cy="754539"/>
          </a:xfrm>
          <a:custGeom>
            <a:avLst/>
            <a:gdLst>
              <a:gd name="connsiteX0" fmla="*/ 791911 w 791910"/>
              <a:gd name="connsiteY0" fmla="*/ 754539 h 754539"/>
              <a:gd name="connsiteX1" fmla="*/ 791911 w 791910"/>
              <a:gd name="connsiteY1" fmla="*/ 195930 h 754539"/>
              <a:gd name="connsiteX2" fmla="*/ 752480 w 791910"/>
              <a:gd name="connsiteY2" fmla="*/ 100638 h 754539"/>
              <a:gd name="connsiteX3" fmla="*/ 690047 w 791910"/>
              <a:gd name="connsiteY3" fmla="*/ 64493 h 754539"/>
              <a:gd name="connsiteX4" fmla="*/ 111722 w 791910"/>
              <a:gd name="connsiteY4" fmla="*/ 61207 h 754539"/>
              <a:gd name="connsiteX5" fmla="*/ 39431 w 791910"/>
              <a:gd name="connsiteY5" fmla="*/ 100638 h 754539"/>
              <a:gd name="connsiteX6" fmla="*/ 0 w 791910"/>
              <a:gd name="connsiteY6" fmla="*/ 195930 h 754539"/>
              <a:gd name="connsiteX7" fmla="*/ 0 w 791910"/>
              <a:gd name="connsiteY7" fmla="*/ 232075 h 754539"/>
              <a:gd name="connsiteX8" fmla="*/ 473175 w 791910"/>
              <a:gd name="connsiteY8" fmla="*/ 442375 h 754539"/>
              <a:gd name="connsiteX9" fmla="*/ 791911 w 791910"/>
              <a:gd name="connsiteY9" fmla="*/ 754539 h 754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1910" h="754539">
                <a:moveTo>
                  <a:pt x="791911" y="754539"/>
                </a:moveTo>
                <a:lnTo>
                  <a:pt x="791911" y="195930"/>
                </a:lnTo>
                <a:cubicBezTo>
                  <a:pt x="791911" y="159785"/>
                  <a:pt x="775481" y="123639"/>
                  <a:pt x="752480" y="100638"/>
                </a:cubicBezTo>
                <a:cubicBezTo>
                  <a:pt x="742622" y="90780"/>
                  <a:pt x="719620" y="77636"/>
                  <a:pt x="690047" y="64493"/>
                </a:cubicBezTo>
                <a:cubicBezTo>
                  <a:pt x="509320" y="-20942"/>
                  <a:pt x="295734" y="-20942"/>
                  <a:pt x="111722" y="61207"/>
                </a:cubicBezTo>
                <a:cubicBezTo>
                  <a:pt x="78863" y="74350"/>
                  <a:pt x="52575" y="90780"/>
                  <a:pt x="39431" y="100638"/>
                </a:cubicBezTo>
                <a:cubicBezTo>
                  <a:pt x="13144" y="123639"/>
                  <a:pt x="0" y="159785"/>
                  <a:pt x="0" y="195930"/>
                </a:cubicBezTo>
                <a:lnTo>
                  <a:pt x="0" y="232075"/>
                </a:lnTo>
                <a:cubicBezTo>
                  <a:pt x="174154" y="278078"/>
                  <a:pt x="335165" y="350369"/>
                  <a:pt x="473175" y="442375"/>
                </a:cubicBezTo>
                <a:cubicBezTo>
                  <a:pt x="611184" y="531096"/>
                  <a:pt x="716334" y="639532"/>
                  <a:pt x="791911" y="754539"/>
                </a:cubicBezTo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7E28321-25C5-CCEB-4906-D8E509EDCC89}"/>
              </a:ext>
            </a:extLst>
          </p:cNvPr>
          <p:cNvSpPr/>
          <p:nvPr/>
        </p:nvSpPr>
        <p:spPr>
          <a:xfrm>
            <a:off x="9020307" y="3332614"/>
            <a:ext cx="2589317" cy="3032450"/>
          </a:xfrm>
          <a:prstGeom prst="rect">
            <a:avLst/>
          </a:prstGeom>
          <a:solidFill>
            <a:srgbClr val="000000">
              <a:alpha val="1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0" tIns="274320" rIns="182880" bIns="274320" rtlCol="0" anchor="ctr">
            <a:normAutofit fontScale="85000" lnSpcReduction="20000"/>
          </a:bodyPr>
          <a:lstStyle/>
          <a:p>
            <a:pPr marL="285750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Growing up, what did you hear, or what did you know about Jesus coming?</a:t>
            </a:r>
          </a:p>
          <a:p>
            <a:pPr marL="285750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Skim through the book of Matthew – Is there a passage that jumps out at you?</a:t>
            </a:r>
          </a:p>
          <a:p>
            <a:pPr marL="285750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What would you say about why God needs to have a kingdom on the earth?</a:t>
            </a:r>
          </a:p>
        </p:txBody>
      </p:sp>
    </p:spTree>
    <p:extLst>
      <p:ext uri="{BB962C8B-B14F-4D97-AF65-F5344CB8AC3E}">
        <p14:creationId xmlns:p14="http://schemas.microsoft.com/office/powerpoint/2010/main" val="92649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7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7" name="Rectangle 9">
            <a:extLst>
              <a:ext uri="{FF2B5EF4-FFF2-40B4-BE49-F238E27FC236}">
                <a16:creationId xmlns:a16="http://schemas.microsoft.com/office/drawing/2014/main" id="{43517DAF-BA0B-48C9-8544-2D295C68F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8" name="Right Triangle 11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22269" y="-284218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13">
            <a:extLst>
              <a:ext uri="{FF2B5EF4-FFF2-40B4-BE49-F238E27FC236}">
                <a16:creationId xmlns:a16="http://schemas.microsoft.com/office/drawing/2014/main" id="{320AB72C-20FB-424A-B116-9771F33F0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4" y="4062405"/>
            <a:ext cx="3509907" cy="2795595"/>
          </a:xfrm>
          <a:custGeom>
            <a:avLst/>
            <a:gdLst>
              <a:gd name="connsiteX0" fmla="*/ 1060477 w 3509907"/>
              <a:gd name="connsiteY0" fmla="*/ 0 h 2795595"/>
              <a:gd name="connsiteX1" fmla="*/ 3509907 w 3509907"/>
              <a:gd name="connsiteY1" fmla="*/ 2449430 h 2795595"/>
              <a:gd name="connsiteX2" fmla="*/ 3497261 w 3509907"/>
              <a:gd name="connsiteY2" fmla="*/ 2699870 h 2795595"/>
              <a:gd name="connsiteX3" fmla="*/ 3482652 w 3509907"/>
              <a:gd name="connsiteY3" fmla="*/ 2795595 h 2795595"/>
              <a:gd name="connsiteX4" fmla="*/ 2653271 w 3509907"/>
              <a:gd name="connsiteY4" fmla="*/ 2795595 h 2795595"/>
              <a:gd name="connsiteX5" fmla="*/ 2657790 w 3509907"/>
              <a:gd name="connsiteY5" fmla="*/ 2778020 h 2795595"/>
              <a:gd name="connsiteX6" fmla="*/ 2690914 w 3509907"/>
              <a:gd name="connsiteY6" fmla="*/ 2449430 h 2795595"/>
              <a:gd name="connsiteX7" fmla="*/ 1060476 w 3509907"/>
              <a:gd name="connsiteY7" fmla="*/ 818992 h 2795595"/>
              <a:gd name="connsiteX8" fmla="*/ 23366 w 3509907"/>
              <a:gd name="connsiteY8" fmla="*/ 1191305 h 2795595"/>
              <a:gd name="connsiteX9" fmla="*/ 0 w 3509907"/>
              <a:gd name="connsiteY9" fmla="*/ 1212542 h 2795595"/>
              <a:gd name="connsiteX10" fmla="*/ 0 w 3509907"/>
              <a:gd name="connsiteY10" fmla="*/ 244056 h 2795595"/>
              <a:gd name="connsiteX11" fmla="*/ 107048 w 3509907"/>
              <a:gd name="connsiteY11" fmla="*/ 192489 h 2795595"/>
              <a:gd name="connsiteX12" fmla="*/ 1060477 w 3509907"/>
              <a:gd name="connsiteY12" fmla="*/ 0 h 279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09907" h="2795595">
                <a:moveTo>
                  <a:pt x="1060477" y="0"/>
                </a:moveTo>
                <a:cubicBezTo>
                  <a:pt x="2413260" y="0"/>
                  <a:pt x="3509907" y="1096647"/>
                  <a:pt x="3509907" y="2449430"/>
                </a:cubicBezTo>
                <a:cubicBezTo>
                  <a:pt x="3509907" y="2533979"/>
                  <a:pt x="3505624" y="2617528"/>
                  <a:pt x="3497261" y="2699870"/>
                </a:cubicBezTo>
                <a:lnTo>
                  <a:pt x="3482652" y="2795595"/>
                </a:lnTo>
                <a:lnTo>
                  <a:pt x="2653271" y="2795595"/>
                </a:lnTo>
                <a:lnTo>
                  <a:pt x="2657790" y="2778020"/>
                </a:lnTo>
                <a:cubicBezTo>
                  <a:pt x="2679509" y="2671883"/>
                  <a:pt x="2690914" y="2561988"/>
                  <a:pt x="2690914" y="2449430"/>
                </a:cubicBezTo>
                <a:cubicBezTo>
                  <a:pt x="2690914" y="1548964"/>
                  <a:pt x="1960942" y="818992"/>
                  <a:pt x="1060476" y="818992"/>
                </a:cubicBezTo>
                <a:cubicBezTo>
                  <a:pt x="666522" y="818992"/>
                  <a:pt x="305202" y="958713"/>
                  <a:pt x="23366" y="1191305"/>
                </a:cubicBezTo>
                <a:lnTo>
                  <a:pt x="0" y="1212542"/>
                </a:lnTo>
                <a:lnTo>
                  <a:pt x="0" y="244056"/>
                </a:lnTo>
                <a:lnTo>
                  <a:pt x="107048" y="192489"/>
                </a:lnTo>
                <a:cubicBezTo>
                  <a:pt x="400094" y="68541"/>
                  <a:pt x="722282" y="0"/>
                  <a:pt x="1060477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Freeform: Shape 15">
            <a:extLst>
              <a:ext uri="{FF2B5EF4-FFF2-40B4-BE49-F238E27FC236}">
                <a16:creationId xmlns:a16="http://schemas.microsoft.com/office/drawing/2014/main" id="{9E38EE1F-4E4B-4F57-B909-C42294E31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90211" y="5571906"/>
            <a:ext cx="4039677" cy="1269438"/>
          </a:xfrm>
          <a:custGeom>
            <a:avLst/>
            <a:gdLst>
              <a:gd name="connsiteX0" fmla="*/ 2019838 w 4039677"/>
              <a:gd name="connsiteY0" fmla="*/ 0 h 1269438"/>
              <a:gd name="connsiteX1" fmla="*/ 3994238 w 4039677"/>
              <a:gd name="connsiteY1" fmla="*/ 1175114 h 1269438"/>
              <a:gd name="connsiteX2" fmla="*/ 4039677 w 4039677"/>
              <a:gd name="connsiteY2" fmla="*/ 1269438 h 1269438"/>
              <a:gd name="connsiteX3" fmla="*/ 3004689 w 4039677"/>
              <a:gd name="connsiteY3" fmla="*/ 1269438 h 1269438"/>
              <a:gd name="connsiteX4" fmla="*/ 3000461 w 4039677"/>
              <a:gd name="connsiteY4" fmla="*/ 1264787 h 1269438"/>
              <a:gd name="connsiteX5" fmla="*/ 2019838 w 4039677"/>
              <a:gd name="connsiteY5" fmla="*/ 858599 h 1269438"/>
              <a:gd name="connsiteX6" fmla="*/ 1039216 w 4039677"/>
              <a:gd name="connsiteY6" fmla="*/ 1264787 h 1269438"/>
              <a:gd name="connsiteX7" fmla="*/ 1034988 w 4039677"/>
              <a:gd name="connsiteY7" fmla="*/ 1269438 h 1269438"/>
              <a:gd name="connsiteX8" fmla="*/ 0 w 4039677"/>
              <a:gd name="connsiteY8" fmla="*/ 1269438 h 1269438"/>
              <a:gd name="connsiteX9" fmla="*/ 45438 w 4039677"/>
              <a:gd name="connsiteY9" fmla="*/ 1175114 h 1269438"/>
              <a:gd name="connsiteX10" fmla="*/ 2019838 w 4039677"/>
              <a:gd name="connsiteY10" fmla="*/ 0 h 126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39677" h="1269438">
                <a:moveTo>
                  <a:pt x="2019838" y="0"/>
                </a:moveTo>
                <a:cubicBezTo>
                  <a:pt x="2872410" y="0"/>
                  <a:pt x="3614002" y="475164"/>
                  <a:pt x="3994238" y="1175114"/>
                </a:cubicBezTo>
                <a:lnTo>
                  <a:pt x="4039677" y="1269438"/>
                </a:lnTo>
                <a:lnTo>
                  <a:pt x="3004689" y="1269438"/>
                </a:lnTo>
                <a:lnTo>
                  <a:pt x="3000461" y="1264787"/>
                </a:lnTo>
                <a:cubicBezTo>
                  <a:pt x="2749498" y="1013823"/>
                  <a:pt x="2402795" y="858599"/>
                  <a:pt x="2019838" y="858599"/>
                </a:cubicBezTo>
                <a:cubicBezTo>
                  <a:pt x="1636881" y="858599"/>
                  <a:pt x="1290179" y="1013823"/>
                  <a:pt x="1039216" y="1264787"/>
                </a:cubicBezTo>
                <a:lnTo>
                  <a:pt x="1034988" y="1269438"/>
                </a:lnTo>
                <a:lnTo>
                  <a:pt x="0" y="1269438"/>
                </a:lnTo>
                <a:lnTo>
                  <a:pt x="45438" y="1175114"/>
                </a:lnTo>
                <a:cubicBezTo>
                  <a:pt x="425674" y="475164"/>
                  <a:pt x="1167266" y="0"/>
                  <a:pt x="2019838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03D3DA1-79AE-F088-BA85-65122E458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733" y="731701"/>
            <a:ext cx="10545880" cy="504783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Regeneration for the Kingdom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7EA47-1E18-DC23-12AD-3474AE658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733" y="1693269"/>
            <a:ext cx="7806037" cy="4943401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anchor="t">
            <a:normAutofit/>
          </a:bodyPr>
          <a:lstStyle/>
          <a:p>
            <a:pPr>
              <a:lnSpc>
                <a:spcPct val="90000"/>
              </a:lnSpc>
              <a:buClr>
                <a:schemeClr val="tx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2"/>
                </a:solidFill>
              </a:rPr>
              <a:t>The Lord Jesus as the King with the kingdom came into our spirit.</a:t>
            </a:r>
          </a:p>
          <a:p>
            <a:pPr>
              <a:lnSpc>
                <a:spcPct val="90000"/>
              </a:lnSpc>
              <a:buClr>
                <a:schemeClr val="tx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2"/>
                </a:solidFill>
              </a:rPr>
              <a:t>John 1:12</a:t>
            </a:r>
            <a:r>
              <a:rPr lang="en-US" sz="2000" dirty="0">
                <a:solidFill>
                  <a:schemeClr val="tx2"/>
                </a:solidFill>
              </a:rPr>
              <a:t> But as many as received Him, to them He gave the authority to become children of God, to </a:t>
            </a:r>
            <a:r>
              <a:rPr lang="en-US" sz="2000" b="1" dirty="0">
                <a:solidFill>
                  <a:schemeClr val="tx2"/>
                </a:solidFill>
              </a:rPr>
              <a:t>those who believe </a:t>
            </a:r>
            <a:r>
              <a:rPr lang="en-US" sz="2000" dirty="0">
                <a:solidFill>
                  <a:schemeClr val="tx2"/>
                </a:solidFill>
              </a:rPr>
              <a:t>into His name. </a:t>
            </a:r>
          </a:p>
          <a:p>
            <a:pPr>
              <a:lnSpc>
                <a:spcPct val="90000"/>
              </a:lnSpc>
              <a:buClr>
                <a:schemeClr val="tx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2"/>
                </a:solidFill>
              </a:rPr>
              <a:t>John 1:13</a:t>
            </a:r>
            <a:r>
              <a:rPr lang="en-US" sz="2000" dirty="0">
                <a:solidFill>
                  <a:schemeClr val="tx2"/>
                </a:solidFill>
              </a:rPr>
              <a:t>  Which were </a:t>
            </a:r>
            <a:r>
              <a:rPr lang="en-US" sz="2000" b="1" dirty="0">
                <a:solidFill>
                  <a:schemeClr val="tx2"/>
                </a:solidFill>
              </a:rPr>
              <a:t>born</a:t>
            </a:r>
            <a:r>
              <a:rPr lang="en-US" sz="2000" dirty="0">
                <a:solidFill>
                  <a:schemeClr val="tx2"/>
                </a:solidFill>
              </a:rPr>
              <a:t>, not of blood, nor of the will of the flesh, nor of the will of man, but </a:t>
            </a:r>
            <a:r>
              <a:rPr lang="en-US" sz="2000" b="1" dirty="0">
                <a:solidFill>
                  <a:schemeClr val="tx2"/>
                </a:solidFill>
              </a:rPr>
              <a:t>of God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  <a:buClr>
                <a:schemeClr val="tx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2"/>
                </a:solidFill>
              </a:rPr>
              <a:t>John 3:5</a:t>
            </a:r>
            <a:r>
              <a:rPr lang="en-US" sz="2000" dirty="0">
                <a:solidFill>
                  <a:schemeClr val="tx2"/>
                </a:solidFill>
              </a:rPr>
              <a:t> Jesus answered, Truly, truly, I say to you, Unless one is born of water and the Spirit, he cannot </a:t>
            </a:r>
            <a:r>
              <a:rPr lang="en-US" sz="2000" b="1" dirty="0">
                <a:solidFill>
                  <a:schemeClr val="tx2"/>
                </a:solidFill>
              </a:rPr>
              <a:t>enter into the kingdom of God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  <a:buClr>
                <a:schemeClr val="tx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2"/>
                </a:solidFill>
              </a:rPr>
              <a:t>John 3:6</a:t>
            </a:r>
            <a:r>
              <a:rPr lang="en-US" sz="2000" dirty="0">
                <a:solidFill>
                  <a:schemeClr val="tx2"/>
                </a:solidFill>
              </a:rPr>
              <a:t> That which is born of the flesh is flesh, and that which is born of the Spirit is </a:t>
            </a:r>
            <a:r>
              <a:rPr lang="en-US" sz="2000" b="1" dirty="0">
                <a:solidFill>
                  <a:schemeClr val="tx2"/>
                </a:solidFill>
              </a:rPr>
              <a:t>spirit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  <a:buClr>
                <a:schemeClr val="tx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2"/>
                </a:solidFill>
              </a:rPr>
              <a:t>Believing in the Lord Jesus Christ causes us to receive Him into our spirit. This is to be born again - with a new life, God's life.</a:t>
            </a: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78B60489-C458-5C4B-1021-E062F039D167}"/>
              </a:ext>
            </a:extLst>
          </p:cNvPr>
          <p:cNvSpPr/>
          <p:nvPr/>
        </p:nvSpPr>
        <p:spPr>
          <a:xfrm>
            <a:off x="10086593" y="1487790"/>
            <a:ext cx="460031" cy="460031"/>
          </a:xfrm>
          <a:custGeom>
            <a:avLst/>
            <a:gdLst>
              <a:gd name="connsiteX0" fmla="*/ 460031 w 460031"/>
              <a:gd name="connsiteY0" fmla="*/ 230016 h 460031"/>
              <a:gd name="connsiteX1" fmla="*/ 230016 w 460031"/>
              <a:gd name="connsiteY1" fmla="*/ 460031 h 460031"/>
              <a:gd name="connsiteX2" fmla="*/ 0 w 460031"/>
              <a:gd name="connsiteY2" fmla="*/ 230016 h 460031"/>
              <a:gd name="connsiteX3" fmla="*/ 230016 w 460031"/>
              <a:gd name="connsiteY3" fmla="*/ 0 h 460031"/>
              <a:gd name="connsiteX4" fmla="*/ 460031 w 460031"/>
              <a:gd name="connsiteY4" fmla="*/ 230016 h 460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031" h="460031">
                <a:moveTo>
                  <a:pt x="460031" y="230016"/>
                </a:moveTo>
                <a:cubicBezTo>
                  <a:pt x="460031" y="358167"/>
                  <a:pt x="358167" y="460031"/>
                  <a:pt x="230016" y="460031"/>
                </a:cubicBezTo>
                <a:cubicBezTo>
                  <a:pt x="101864" y="460031"/>
                  <a:pt x="0" y="358167"/>
                  <a:pt x="0" y="230016"/>
                </a:cubicBezTo>
                <a:cubicBezTo>
                  <a:pt x="0" y="101864"/>
                  <a:pt x="101864" y="0"/>
                  <a:pt x="230016" y="0"/>
                </a:cubicBezTo>
                <a:cubicBezTo>
                  <a:pt x="358167" y="0"/>
                  <a:pt x="460031" y="105150"/>
                  <a:pt x="460031" y="230016"/>
                </a:cubicBezTo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EAEC51C5-CE13-3803-A7F6-615D1736F26B}"/>
              </a:ext>
            </a:extLst>
          </p:cNvPr>
          <p:cNvSpPr/>
          <p:nvPr/>
        </p:nvSpPr>
        <p:spPr>
          <a:xfrm>
            <a:off x="11006656" y="1619227"/>
            <a:ext cx="460031" cy="460031"/>
          </a:xfrm>
          <a:custGeom>
            <a:avLst/>
            <a:gdLst>
              <a:gd name="connsiteX0" fmla="*/ 460031 w 460031"/>
              <a:gd name="connsiteY0" fmla="*/ 230016 h 460031"/>
              <a:gd name="connsiteX1" fmla="*/ 230016 w 460031"/>
              <a:gd name="connsiteY1" fmla="*/ 460031 h 460031"/>
              <a:gd name="connsiteX2" fmla="*/ 0 w 460031"/>
              <a:gd name="connsiteY2" fmla="*/ 230016 h 460031"/>
              <a:gd name="connsiteX3" fmla="*/ 230016 w 460031"/>
              <a:gd name="connsiteY3" fmla="*/ 0 h 460031"/>
              <a:gd name="connsiteX4" fmla="*/ 460031 w 460031"/>
              <a:gd name="connsiteY4" fmla="*/ 230016 h 460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031" h="460031">
                <a:moveTo>
                  <a:pt x="460031" y="230016"/>
                </a:moveTo>
                <a:cubicBezTo>
                  <a:pt x="460031" y="358167"/>
                  <a:pt x="358167" y="460031"/>
                  <a:pt x="230016" y="460031"/>
                </a:cubicBezTo>
                <a:cubicBezTo>
                  <a:pt x="101864" y="460031"/>
                  <a:pt x="0" y="358167"/>
                  <a:pt x="0" y="230016"/>
                </a:cubicBezTo>
                <a:cubicBezTo>
                  <a:pt x="0" y="101864"/>
                  <a:pt x="101864" y="0"/>
                  <a:pt x="230016" y="0"/>
                </a:cubicBezTo>
                <a:cubicBezTo>
                  <a:pt x="358167" y="0"/>
                  <a:pt x="460031" y="101864"/>
                  <a:pt x="460031" y="230016"/>
                </a:cubicBezTo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F7318A71-E69A-F3A6-977F-4C896E025E75}"/>
              </a:ext>
            </a:extLst>
          </p:cNvPr>
          <p:cNvSpPr/>
          <p:nvPr/>
        </p:nvSpPr>
        <p:spPr>
          <a:xfrm>
            <a:off x="9166531" y="1619227"/>
            <a:ext cx="460031" cy="460031"/>
          </a:xfrm>
          <a:custGeom>
            <a:avLst/>
            <a:gdLst>
              <a:gd name="connsiteX0" fmla="*/ 460031 w 460031"/>
              <a:gd name="connsiteY0" fmla="*/ 230016 h 460031"/>
              <a:gd name="connsiteX1" fmla="*/ 230016 w 460031"/>
              <a:gd name="connsiteY1" fmla="*/ 460031 h 460031"/>
              <a:gd name="connsiteX2" fmla="*/ 0 w 460031"/>
              <a:gd name="connsiteY2" fmla="*/ 230016 h 460031"/>
              <a:gd name="connsiteX3" fmla="*/ 230016 w 460031"/>
              <a:gd name="connsiteY3" fmla="*/ 0 h 460031"/>
              <a:gd name="connsiteX4" fmla="*/ 460031 w 460031"/>
              <a:gd name="connsiteY4" fmla="*/ 230016 h 460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031" h="460031">
                <a:moveTo>
                  <a:pt x="460031" y="230016"/>
                </a:moveTo>
                <a:cubicBezTo>
                  <a:pt x="460031" y="358167"/>
                  <a:pt x="358167" y="460031"/>
                  <a:pt x="230016" y="460031"/>
                </a:cubicBezTo>
                <a:cubicBezTo>
                  <a:pt x="101864" y="460031"/>
                  <a:pt x="0" y="358167"/>
                  <a:pt x="0" y="230016"/>
                </a:cubicBezTo>
                <a:cubicBezTo>
                  <a:pt x="0" y="101864"/>
                  <a:pt x="101864" y="0"/>
                  <a:pt x="230016" y="0"/>
                </a:cubicBezTo>
                <a:cubicBezTo>
                  <a:pt x="358167" y="0"/>
                  <a:pt x="460031" y="101864"/>
                  <a:pt x="460031" y="230016"/>
                </a:cubicBezTo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18EBA1CB-E153-007F-E41E-69400613656F}"/>
              </a:ext>
            </a:extLst>
          </p:cNvPr>
          <p:cNvSpPr/>
          <p:nvPr/>
        </p:nvSpPr>
        <p:spPr>
          <a:xfrm>
            <a:off x="9021950" y="2466999"/>
            <a:ext cx="2589317" cy="867487"/>
          </a:xfrm>
          <a:custGeom>
            <a:avLst/>
            <a:gdLst>
              <a:gd name="connsiteX0" fmla="*/ 0 w 2589317"/>
              <a:gd name="connsiteY0" fmla="*/ 867487 h 867487"/>
              <a:gd name="connsiteX1" fmla="*/ 1294659 w 2589317"/>
              <a:gd name="connsiteY1" fmla="*/ 0 h 867487"/>
              <a:gd name="connsiteX2" fmla="*/ 2589318 w 2589317"/>
              <a:gd name="connsiteY2" fmla="*/ 867487 h 867487"/>
              <a:gd name="connsiteX3" fmla="*/ 0 w 2589317"/>
              <a:gd name="connsiteY3" fmla="*/ 867487 h 867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9317" h="867487">
                <a:moveTo>
                  <a:pt x="0" y="867487"/>
                </a:moveTo>
                <a:cubicBezTo>
                  <a:pt x="0" y="387740"/>
                  <a:pt x="578325" y="0"/>
                  <a:pt x="1294659" y="0"/>
                </a:cubicBezTo>
                <a:cubicBezTo>
                  <a:pt x="2007707" y="0"/>
                  <a:pt x="2589318" y="387740"/>
                  <a:pt x="2589318" y="867487"/>
                </a:cubicBezTo>
                <a:lnTo>
                  <a:pt x="0" y="867487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B095B319-690C-CC60-1D6F-3D23892A33AA}"/>
              </a:ext>
            </a:extLst>
          </p:cNvPr>
          <p:cNvSpPr/>
          <p:nvPr/>
        </p:nvSpPr>
        <p:spPr>
          <a:xfrm>
            <a:off x="9002234" y="2146203"/>
            <a:ext cx="788624" cy="754539"/>
          </a:xfrm>
          <a:custGeom>
            <a:avLst/>
            <a:gdLst>
              <a:gd name="connsiteX0" fmla="*/ 315450 w 788624"/>
              <a:gd name="connsiteY0" fmla="*/ 442375 h 754539"/>
              <a:gd name="connsiteX1" fmla="*/ 788625 w 788624"/>
              <a:gd name="connsiteY1" fmla="*/ 232075 h 754539"/>
              <a:gd name="connsiteX2" fmla="*/ 788625 w 788624"/>
              <a:gd name="connsiteY2" fmla="*/ 195930 h 754539"/>
              <a:gd name="connsiteX3" fmla="*/ 749194 w 788624"/>
              <a:gd name="connsiteY3" fmla="*/ 100638 h 754539"/>
              <a:gd name="connsiteX4" fmla="*/ 686761 w 788624"/>
              <a:gd name="connsiteY4" fmla="*/ 64493 h 754539"/>
              <a:gd name="connsiteX5" fmla="*/ 108436 w 788624"/>
              <a:gd name="connsiteY5" fmla="*/ 61207 h 754539"/>
              <a:gd name="connsiteX6" fmla="*/ 36145 w 788624"/>
              <a:gd name="connsiteY6" fmla="*/ 100638 h 754539"/>
              <a:gd name="connsiteX7" fmla="*/ 0 w 788624"/>
              <a:gd name="connsiteY7" fmla="*/ 195930 h 754539"/>
              <a:gd name="connsiteX8" fmla="*/ 0 w 788624"/>
              <a:gd name="connsiteY8" fmla="*/ 754539 h 754539"/>
              <a:gd name="connsiteX9" fmla="*/ 315450 w 788624"/>
              <a:gd name="connsiteY9" fmla="*/ 442375 h 754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8624" h="754539">
                <a:moveTo>
                  <a:pt x="315450" y="442375"/>
                </a:moveTo>
                <a:cubicBezTo>
                  <a:pt x="453459" y="350369"/>
                  <a:pt x="614470" y="278078"/>
                  <a:pt x="788625" y="232075"/>
                </a:cubicBezTo>
                <a:lnTo>
                  <a:pt x="788625" y="195930"/>
                </a:lnTo>
                <a:cubicBezTo>
                  <a:pt x="788625" y="159785"/>
                  <a:pt x="772195" y="123639"/>
                  <a:pt x="749194" y="100638"/>
                </a:cubicBezTo>
                <a:cubicBezTo>
                  <a:pt x="739336" y="90780"/>
                  <a:pt x="716334" y="77636"/>
                  <a:pt x="686761" y="64493"/>
                </a:cubicBezTo>
                <a:cubicBezTo>
                  <a:pt x="506034" y="-20942"/>
                  <a:pt x="292448" y="-20942"/>
                  <a:pt x="108436" y="61207"/>
                </a:cubicBezTo>
                <a:cubicBezTo>
                  <a:pt x="75577" y="74350"/>
                  <a:pt x="49289" y="90780"/>
                  <a:pt x="36145" y="100638"/>
                </a:cubicBezTo>
                <a:cubicBezTo>
                  <a:pt x="16430" y="123639"/>
                  <a:pt x="0" y="159785"/>
                  <a:pt x="0" y="195930"/>
                </a:cubicBezTo>
                <a:lnTo>
                  <a:pt x="0" y="754539"/>
                </a:lnTo>
                <a:cubicBezTo>
                  <a:pt x="75577" y="639532"/>
                  <a:pt x="180727" y="531096"/>
                  <a:pt x="315450" y="442375"/>
                </a:cubicBezTo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DD0E5098-CAB2-AD23-78CC-C034633E49FB}"/>
              </a:ext>
            </a:extLst>
          </p:cNvPr>
          <p:cNvSpPr/>
          <p:nvPr/>
        </p:nvSpPr>
        <p:spPr>
          <a:xfrm>
            <a:off x="9919011" y="2014766"/>
            <a:ext cx="791910" cy="330653"/>
          </a:xfrm>
          <a:custGeom>
            <a:avLst/>
            <a:gdLst>
              <a:gd name="connsiteX0" fmla="*/ 791911 w 791910"/>
              <a:gd name="connsiteY0" fmla="*/ 330653 h 330653"/>
              <a:gd name="connsiteX1" fmla="*/ 791911 w 791910"/>
              <a:gd name="connsiteY1" fmla="*/ 195930 h 330653"/>
              <a:gd name="connsiteX2" fmla="*/ 752479 w 791910"/>
              <a:gd name="connsiteY2" fmla="*/ 100638 h 330653"/>
              <a:gd name="connsiteX3" fmla="*/ 690047 w 791910"/>
              <a:gd name="connsiteY3" fmla="*/ 64493 h 330653"/>
              <a:gd name="connsiteX4" fmla="*/ 111722 w 791910"/>
              <a:gd name="connsiteY4" fmla="*/ 61207 h 330653"/>
              <a:gd name="connsiteX5" fmla="*/ 39431 w 791910"/>
              <a:gd name="connsiteY5" fmla="*/ 100638 h 330653"/>
              <a:gd name="connsiteX6" fmla="*/ 0 w 791910"/>
              <a:gd name="connsiteY6" fmla="*/ 195930 h 330653"/>
              <a:gd name="connsiteX7" fmla="*/ 0 w 791910"/>
              <a:gd name="connsiteY7" fmla="*/ 330653 h 330653"/>
              <a:gd name="connsiteX8" fmla="*/ 394312 w 791910"/>
              <a:gd name="connsiteY8" fmla="*/ 291222 h 330653"/>
              <a:gd name="connsiteX9" fmla="*/ 791911 w 791910"/>
              <a:gd name="connsiteY9" fmla="*/ 330653 h 33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1910" h="330653">
                <a:moveTo>
                  <a:pt x="791911" y="330653"/>
                </a:moveTo>
                <a:lnTo>
                  <a:pt x="791911" y="195930"/>
                </a:lnTo>
                <a:cubicBezTo>
                  <a:pt x="791911" y="159785"/>
                  <a:pt x="775481" y="123639"/>
                  <a:pt x="752479" y="100638"/>
                </a:cubicBezTo>
                <a:cubicBezTo>
                  <a:pt x="742622" y="90780"/>
                  <a:pt x="719620" y="77636"/>
                  <a:pt x="690047" y="64493"/>
                </a:cubicBezTo>
                <a:cubicBezTo>
                  <a:pt x="509320" y="-20942"/>
                  <a:pt x="295734" y="-20942"/>
                  <a:pt x="111722" y="61207"/>
                </a:cubicBezTo>
                <a:cubicBezTo>
                  <a:pt x="78862" y="74350"/>
                  <a:pt x="52575" y="90780"/>
                  <a:pt x="39431" y="100638"/>
                </a:cubicBezTo>
                <a:cubicBezTo>
                  <a:pt x="13144" y="123639"/>
                  <a:pt x="0" y="159785"/>
                  <a:pt x="0" y="195930"/>
                </a:cubicBezTo>
                <a:lnTo>
                  <a:pt x="0" y="330653"/>
                </a:lnTo>
                <a:cubicBezTo>
                  <a:pt x="128151" y="304366"/>
                  <a:pt x="259589" y="291222"/>
                  <a:pt x="394312" y="291222"/>
                </a:cubicBezTo>
                <a:cubicBezTo>
                  <a:pt x="529036" y="291222"/>
                  <a:pt x="663759" y="307652"/>
                  <a:pt x="791911" y="330653"/>
                </a:cubicBezTo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CF11271-01B5-0AA4-4AAB-934202252ADB}"/>
              </a:ext>
            </a:extLst>
          </p:cNvPr>
          <p:cNvSpPr/>
          <p:nvPr/>
        </p:nvSpPr>
        <p:spPr>
          <a:xfrm>
            <a:off x="10839073" y="2146203"/>
            <a:ext cx="791910" cy="754539"/>
          </a:xfrm>
          <a:custGeom>
            <a:avLst/>
            <a:gdLst>
              <a:gd name="connsiteX0" fmla="*/ 791911 w 791910"/>
              <a:gd name="connsiteY0" fmla="*/ 754539 h 754539"/>
              <a:gd name="connsiteX1" fmla="*/ 791911 w 791910"/>
              <a:gd name="connsiteY1" fmla="*/ 195930 h 754539"/>
              <a:gd name="connsiteX2" fmla="*/ 752480 w 791910"/>
              <a:gd name="connsiteY2" fmla="*/ 100638 h 754539"/>
              <a:gd name="connsiteX3" fmla="*/ 690047 w 791910"/>
              <a:gd name="connsiteY3" fmla="*/ 64493 h 754539"/>
              <a:gd name="connsiteX4" fmla="*/ 111722 w 791910"/>
              <a:gd name="connsiteY4" fmla="*/ 61207 h 754539"/>
              <a:gd name="connsiteX5" fmla="*/ 39431 w 791910"/>
              <a:gd name="connsiteY5" fmla="*/ 100638 h 754539"/>
              <a:gd name="connsiteX6" fmla="*/ 0 w 791910"/>
              <a:gd name="connsiteY6" fmla="*/ 195930 h 754539"/>
              <a:gd name="connsiteX7" fmla="*/ 0 w 791910"/>
              <a:gd name="connsiteY7" fmla="*/ 232075 h 754539"/>
              <a:gd name="connsiteX8" fmla="*/ 473175 w 791910"/>
              <a:gd name="connsiteY8" fmla="*/ 442375 h 754539"/>
              <a:gd name="connsiteX9" fmla="*/ 791911 w 791910"/>
              <a:gd name="connsiteY9" fmla="*/ 754539 h 754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1910" h="754539">
                <a:moveTo>
                  <a:pt x="791911" y="754539"/>
                </a:moveTo>
                <a:lnTo>
                  <a:pt x="791911" y="195930"/>
                </a:lnTo>
                <a:cubicBezTo>
                  <a:pt x="791911" y="159785"/>
                  <a:pt x="775481" y="123639"/>
                  <a:pt x="752480" y="100638"/>
                </a:cubicBezTo>
                <a:cubicBezTo>
                  <a:pt x="742622" y="90780"/>
                  <a:pt x="719620" y="77636"/>
                  <a:pt x="690047" y="64493"/>
                </a:cubicBezTo>
                <a:cubicBezTo>
                  <a:pt x="509320" y="-20942"/>
                  <a:pt x="295734" y="-20942"/>
                  <a:pt x="111722" y="61207"/>
                </a:cubicBezTo>
                <a:cubicBezTo>
                  <a:pt x="78863" y="74350"/>
                  <a:pt x="52575" y="90780"/>
                  <a:pt x="39431" y="100638"/>
                </a:cubicBezTo>
                <a:cubicBezTo>
                  <a:pt x="13144" y="123639"/>
                  <a:pt x="0" y="159785"/>
                  <a:pt x="0" y="195930"/>
                </a:cubicBezTo>
                <a:lnTo>
                  <a:pt x="0" y="232075"/>
                </a:lnTo>
                <a:cubicBezTo>
                  <a:pt x="174154" y="278078"/>
                  <a:pt x="335165" y="350369"/>
                  <a:pt x="473175" y="442375"/>
                </a:cubicBezTo>
                <a:cubicBezTo>
                  <a:pt x="611184" y="531096"/>
                  <a:pt x="716334" y="639532"/>
                  <a:pt x="791911" y="754539"/>
                </a:cubicBezTo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7E28321-25C5-CCEB-4906-D8E509EDCC89}"/>
              </a:ext>
            </a:extLst>
          </p:cNvPr>
          <p:cNvSpPr/>
          <p:nvPr/>
        </p:nvSpPr>
        <p:spPr>
          <a:xfrm>
            <a:off x="9020307" y="3332614"/>
            <a:ext cx="2589317" cy="3032450"/>
          </a:xfrm>
          <a:prstGeom prst="rect">
            <a:avLst/>
          </a:prstGeom>
          <a:solidFill>
            <a:srgbClr val="000000">
              <a:alpha val="1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0" tIns="274320" rIns="182880" bIns="274320" rtlCol="0" anchor="ctr">
            <a:normAutofit/>
          </a:bodyPr>
          <a:lstStyle/>
          <a:p>
            <a:pPr marL="285750" indent="-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2"/>
                </a:solidFill>
              </a:rPr>
              <a:t>What other Bible verses talk about believing in Jesus?</a:t>
            </a:r>
          </a:p>
          <a:p>
            <a:pPr marL="285750" indent="-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2"/>
                </a:solidFill>
              </a:rPr>
              <a:t>How can we open ourselves to the Lord?</a:t>
            </a:r>
          </a:p>
        </p:txBody>
      </p:sp>
    </p:spTree>
    <p:extLst>
      <p:ext uri="{BB962C8B-B14F-4D97-AF65-F5344CB8AC3E}">
        <p14:creationId xmlns:p14="http://schemas.microsoft.com/office/powerpoint/2010/main" val="331940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7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7" name="Rectangle 9">
            <a:extLst>
              <a:ext uri="{FF2B5EF4-FFF2-40B4-BE49-F238E27FC236}">
                <a16:creationId xmlns:a16="http://schemas.microsoft.com/office/drawing/2014/main" id="{43517DAF-BA0B-48C9-8544-2D295C68F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8" name="Right Triangle 11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22269" y="-284218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13">
            <a:extLst>
              <a:ext uri="{FF2B5EF4-FFF2-40B4-BE49-F238E27FC236}">
                <a16:creationId xmlns:a16="http://schemas.microsoft.com/office/drawing/2014/main" id="{320AB72C-20FB-424A-B116-9771F33F0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4" y="4062405"/>
            <a:ext cx="3509907" cy="2795595"/>
          </a:xfrm>
          <a:custGeom>
            <a:avLst/>
            <a:gdLst>
              <a:gd name="connsiteX0" fmla="*/ 1060477 w 3509907"/>
              <a:gd name="connsiteY0" fmla="*/ 0 h 2795595"/>
              <a:gd name="connsiteX1" fmla="*/ 3509907 w 3509907"/>
              <a:gd name="connsiteY1" fmla="*/ 2449430 h 2795595"/>
              <a:gd name="connsiteX2" fmla="*/ 3497261 w 3509907"/>
              <a:gd name="connsiteY2" fmla="*/ 2699870 h 2795595"/>
              <a:gd name="connsiteX3" fmla="*/ 3482652 w 3509907"/>
              <a:gd name="connsiteY3" fmla="*/ 2795595 h 2795595"/>
              <a:gd name="connsiteX4" fmla="*/ 2653271 w 3509907"/>
              <a:gd name="connsiteY4" fmla="*/ 2795595 h 2795595"/>
              <a:gd name="connsiteX5" fmla="*/ 2657790 w 3509907"/>
              <a:gd name="connsiteY5" fmla="*/ 2778020 h 2795595"/>
              <a:gd name="connsiteX6" fmla="*/ 2690914 w 3509907"/>
              <a:gd name="connsiteY6" fmla="*/ 2449430 h 2795595"/>
              <a:gd name="connsiteX7" fmla="*/ 1060476 w 3509907"/>
              <a:gd name="connsiteY7" fmla="*/ 818992 h 2795595"/>
              <a:gd name="connsiteX8" fmla="*/ 23366 w 3509907"/>
              <a:gd name="connsiteY8" fmla="*/ 1191305 h 2795595"/>
              <a:gd name="connsiteX9" fmla="*/ 0 w 3509907"/>
              <a:gd name="connsiteY9" fmla="*/ 1212542 h 2795595"/>
              <a:gd name="connsiteX10" fmla="*/ 0 w 3509907"/>
              <a:gd name="connsiteY10" fmla="*/ 244056 h 2795595"/>
              <a:gd name="connsiteX11" fmla="*/ 107048 w 3509907"/>
              <a:gd name="connsiteY11" fmla="*/ 192489 h 2795595"/>
              <a:gd name="connsiteX12" fmla="*/ 1060477 w 3509907"/>
              <a:gd name="connsiteY12" fmla="*/ 0 h 279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09907" h="2795595">
                <a:moveTo>
                  <a:pt x="1060477" y="0"/>
                </a:moveTo>
                <a:cubicBezTo>
                  <a:pt x="2413260" y="0"/>
                  <a:pt x="3509907" y="1096647"/>
                  <a:pt x="3509907" y="2449430"/>
                </a:cubicBezTo>
                <a:cubicBezTo>
                  <a:pt x="3509907" y="2533979"/>
                  <a:pt x="3505624" y="2617528"/>
                  <a:pt x="3497261" y="2699870"/>
                </a:cubicBezTo>
                <a:lnTo>
                  <a:pt x="3482652" y="2795595"/>
                </a:lnTo>
                <a:lnTo>
                  <a:pt x="2653271" y="2795595"/>
                </a:lnTo>
                <a:lnTo>
                  <a:pt x="2657790" y="2778020"/>
                </a:lnTo>
                <a:cubicBezTo>
                  <a:pt x="2679509" y="2671883"/>
                  <a:pt x="2690914" y="2561988"/>
                  <a:pt x="2690914" y="2449430"/>
                </a:cubicBezTo>
                <a:cubicBezTo>
                  <a:pt x="2690914" y="1548964"/>
                  <a:pt x="1960942" y="818992"/>
                  <a:pt x="1060476" y="818992"/>
                </a:cubicBezTo>
                <a:cubicBezTo>
                  <a:pt x="666522" y="818992"/>
                  <a:pt x="305202" y="958713"/>
                  <a:pt x="23366" y="1191305"/>
                </a:cubicBezTo>
                <a:lnTo>
                  <a:pt x="0" y="1212542"/>
                </a:lnTo>
                <a:lnTo>
                  <a:pt x="0" y="244056"/>
                </a:lnTo>
                <a:lnTo>
                  <a:pt x="107048" y="192489"/>
                </a:lnTo>
                <a:cubicBezTo>
                  <a:pt x="400094" y="68541"/>
                  <a:pt x="722282" y="0"/>
                  <a:pt x="1060477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Freeform: Shape 15">
            <a:extLst>
              <a:ext uri="{FF2B5EF4-FFF2-40B4-BE49-F238E27FC236}">
                <a16:creationId xmlns:a16="http://schemas.microsoft.com/office/drawing/2014/main" id="{9E38EE1F-4E4B-4F57-B909-C42294E31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90211" y="5571906"/>
            <a:ext cx="4039677" cy="1269438"/>
          </a:xfrm>
          <a:custGeom>
            <a:avLst/>
            <a:gdLst>
              <a:gd name="connsiteX0" fmla="*/ 2019838 w 4039677"/>
              <a:gd name="connsiteY0" fmla="*/ 0 h 1269438"/>
              <a:gd name="connsiteX1" fmla="*/ 3994238 w 4039677"/>
              <a:gd name="connsiteY1" fmla="*/ 1175114 h 1269438"/>
              <a:gd name="connsiteX2" fmla="*/ 4039677 w 4039677"/>
              <a:gd name="connsiteY2" fmla="*/ 1269438 h 1269438"/>
              <a:gd name="connsiteX3" fmla="*/ 3004689 w 4039677"/>
              <a:gd name="connsiteY3" fmla="*/ 1269438 h 1269438"/>
              <a:gd name="connsiteX4" fmla="*/ 3000461 w 4039677"/>
              <a:gd name="connsiteY4" fmla="*/ 1264787 h 1269438"/>
              <a:gd name="connsiteX5" fmla="*/ 2019838 w 4039677"/>
              <a:gd name="connsiteY5" fmla="*/ 858599 h 1269438"/>
              <a:gd name="connsiteX6" fmla="*/ 1039216 w 4039677"/>
              <a:gd name="connsiteY6" fmla="*/ 1264787 h 1269438"/>
              <a:gd name="connsiteX7" fmla="*/ 1034988 w 4039677"/>
              <a:gd name="connsiteY7" fmla="*/ 1269438 h 1269438"/>
              <a:gd name="connsiteX8" fmla="*/ 0 w 4039677"/>
              <a:gd name="connsiteY8" fmla="*/ 1269438 h 1269438"/>
              <a:gd name="connsiteX9" fmla="*/ 45438 w 4039677"/>
              <a:gd name="connsiteY9" fmla="*/ 1175114 h 1269438"/>
              <a:gd name="connsiteX10" fmla="*/ 2019838 w 4039677"/>
              <a:gd name="connsiteY10" fmla="*/ 0 h 126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39677" h="1269438">
                <a:moveTo>
                  <a:pt x="2019838" y="0"/>
                </a:moveTo>
                <a:cubicBezTo>
                  <a:pt x="2872410" y="0"/>
                  <a:pt x="3614002" y="475164"/>
                  <a:pt x="3994238" y="1175114"/>
                </a:cubicBezTo>
                <a:lnTo>
                  <a:pt x="4039677" y="1269438"/>
                </a:lnTo>
                <a:lnTo>
                  <a:pt x="3004689" y="1269438"/>
                </a:lnTo>
                <a:lnTo>
                  <a:pt x="3000461" y="1264787"/>
                </a:lnTo>
                <a:cubicBezTo>
                  <a:pt x="2749498" y="1013823"/>
                  <a:pt x="2402795" y="858599"/>
                  <a:pt x="2019838" y="858599"/>
                </a:cubicBezTo>
                <a:cubicBezTo>
                  <a:pt x="1636881" y="858599"/>
                  <a:pt x="1290179" y="1013823"/>
                  <a:pt x="1039216" y="1264787"/>
                </a:cubicBezTo>
                <a:lnTo>
                  <a:pt x="1034988" y="1269438"/>
                </a:lnTo>
                <a:lnTo>
                  <a:pt x="0" y="1269438"/>
                </a:lnTo>
                <a:lnTo>
                  <a:pt x="45438" y="1175114"/>
                </a:lnTo>
                <a:cubicBezTo>
                  <a:pt x="425674" y="475164"/>
                  <a:pt x="1167266" y="0"/>
                  <a:pt x="2019838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03D3DA1-79AE-F088-BA85-65122E458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733" y="731701"/>
            <a:ext cx="10545880" cy="504783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Lord, Establish Your </a:t>
            </a:r>
            <a:r>
              <a:rPr lang="en-US">
                <a:solidFill>
                  <a:schemeClr val="tx2"/>
                </a:solidFill>
              </a:rPr>
              <a:t>Kingdom Within Me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7EA47-1E18-DC23-12AD-3474AE658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733" y="1533502"/>
            <a:ext cx="8159838" cy="5136125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bIns="45720" anchor="t">
            <a:normAutofit fontScale="92500" lnSpcReduction="10000"/>
          </a:bodyPr>
          <a:lstStyle/>
          <a:p>
            <a:pPr>
              <a:lnSpc>
                <a:spcPct val="90000"/>
              </a:lnSpc>
              <a:buClr>
                <a:schemeClr val="tx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2"/>
                </a:solidFill>
              </a:rPr>
              <a:t>When we were born of God and received the Lord, a King and a kingdom entered into our spirit.</a:t>
            </a:r>
          </a:p>
          <a:p>
            <a:pPr>
              <a:lnSpc>
                <a:spcPct val="90000"/>
              </a:lnSpc>
              <a:buClr>
                <a:schemeClr val="tx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2"/>
                </a:solidFill>
              </a:rPr>
              <a:t>There is a King resident within us and a kingdom in the deepest part of our being, our spirit.</a:t>
            </a:r>
          </a:p>
          <a:p>
            <a:pPr>
              <a:lnSpc>
                <a:spcPct val="90000"/>
              </a:lnSpc>
              <a:buClr>
                <a:schemeClr val="tx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chemeClr val="tx2"/>
                </a:solidFill>
              </a:rPr>
              <a:t>Romans 8:10</a:t>
            </a:r>
            <a:r>
              <a:rPr lang="en-US" sz="1800" dirty="0">
                <a:solidFill>
                  <a:schemeClr val="tx2"/>
                </a:solidFill>
              </a:rPr>
              <a:t> But if </a:t>
            </a:r>
            <a:r>
              <a:rPr lang="en-US" sz="1800" b="1" dirty="0">
                <a:solidFill>
                  <a:schemeClr val="tx2"/>
                </a:solidFill>
              </a:rPr>
              <a:t>Christ is in you</a:t>
            </a:r>
            <a:r>
              <a:rPr lang="en-US" sz="1800" dirty="0">
                <a:solidFill>
                  <a:schemeClr val="tx2"/>
                </a:solidFill>
              </a:rPr>
              <a:t>, though the body is dead because of sin, the spirit is life because of righteousness.</a:t>
            </a:r>
          </a:p>
          <a:p>
            <a:pPr>
              <a:lnSpc>
                <a:spcPct val="90000"/>
              </a:lnSpc>
              <a:buClr>
                <a:schemeClr val="tx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chemeClr val="tx2"/>
                </a:solidFill>
              </a:rPr>
              <a:t>Colossians 1:13</a:t>
            </a:r>
            <a:r>
              <a:rPr lang="en-US" sz="1800" dirty="0">
                <a:solidFill>
                  <a:schemeClr val="tx2"/>
                </a:solidFill>
              </a:rPr>
              <a:t> Who delivered us out of the authority of darkness and transferred us into the kingdom of the Son of His love,</a:t>
            </a:r>
          </a:p>
          <a:p>
            <a:pPr>
              <a:lnSpc>
                <a:spcPct val="90000"/>
              </a:lnSpc>
              <a:buClr>
                <a:schemeClr val="tx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2"/>
                </a:solidFill>
              </a:rPr>
              <a:t>Therefore, we are now in this wonderful kingdom, and this wonderful kingdom is now in the center of our being, our spirit.</a:t>
            </a:r>
          </a:p>
          <a:p>
            <a:pPr>
              <a:lnSpc>
                <a:spcPct val="90000"/>
              </a:lnSpc>
              <a:buClr>
                <a:schemeClr val="tx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2"/>
                </a:solidFill>
              </a:rPr>
              <a:t>Yes, a battle for the earth rages on, but...</a:t>
            </a:r>
          </a:p>
          <a:p>
            <a:pPr>
              <a:lnSpc>
                <a:spcPct val="90000"/>
              </a:lnSpc>
              <a:buClr>
                <a:schemeClr val="tx2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2"/>
                </a:solidFill>
              </a:rPr>
              <a:t>We need to forget the deplorable and mournful state of this world and consider our own being in the Lord’s presence. We can simply say, “Lord, I love You.” To say to the Lord “I love You” is to say, “I belong to You, and I am open to You. I submit to You and abandon myself to You. I am not my own. I do not want to be ruled by my disposition, temperament, subjectivity, self, reasonings, opinions, and thoughts. I do not want to be ruled by moods. I do not want to be manipulated anymore by demons and evil spirits. I want to be ruled by You, Lord. Establish Your kingdom within me.” The Lord has a wonderful way to answer this kind of prayer. (Crystallization Study of Matthew (1), Message 1)</a:t>
            </a: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78B60489-C458-5C4B-1021-E062F039D167}"/>
              </a:ext>
            </a:extLst>
          </p:cNvPr>
          <p:cNvSpPr/>
          <p:nvPr/>
        </p:nvSpPr>
        <p:spPr>
          <a:xfrm>
            <a:off x="10086593" y="1487790"/>
            <a:ext cx="460031" cy="460031"/>
          </a:xfrm>
          <a:custGeom>
            <a:avLst/>
            <a:gdLst>
              <a:gd name="connsiteX0" fmla="*/ 460031 w 460031"/>
              <a:gd name="connsiteY0" fmla="*/ 230016 h 460031"/>
              <a:gd name="connsiteX1" fmla="*/ 230016 w 460031"/>
              <a:gd name="connsiteY1" fmla="*/ 460031 h 460031"/>
              <a:gd name="connsiteX2" fmla="*/ 0 w 460031"/>
              <a:gd name="connsiteY2" fmla="*/ 230016 h 460031"/>
              <a:gd name="connsiteX3" fmla="*/ 230016 w 460031"/>
              <a:gd name="connsiteY3" fmla="*/ 0 h 460031"/>
              <a:gd name="connsiteX4" fmla="*/ 460031 w 460031"/>
              <a:gd name="connsiteY4" fmla="*/ 230016 h 460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031" h="460031">
                <a:moveTo>
                  <a:pt x="460031" y="230016"/>
                </a:moveTo>
                <a:cubicBezTo>
                  <a:pt x="460031" y="358167"/>
                  <a:pt x="358167" y="460031"/>
                  <a:pt x="230016" y="460031"/>
                </a:cubicBezTo>
                <a:cubicBezTo>
                  <a:pt x="101864" y="460031"/>
                  <a:pt x="0" y="358167"/>
                  <a:pt x="0" y="230016"/>
                </a:cubicBezTo>
                <a:cubicBezTo>
                  <a:pt x="0" y="101864"/>
                  <a:pt x="101864" y="0"/>
                  <a:pt x="230016" y="0"/>
                </a:cubicBezTo>
                <a:cubicBezTo>
                  <a:pt x="358167" y="0"/>
                  <a:pt x="460031" y="105150"/>
                  <a:pt x="460031" y="230016"/>
                </a:cubicBezTo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EAEC51C5-CE13-3803-A7F6-615D1736F26B}"/>
              </a:ext>
            </a:extLst>
          </p:cNvPr>
          <p:cNvSpPr/>
          <p:nvPr/>
        </p:nvSpPr>
        <p:spPr>
          <a:xfrm>
            <a:off x="11006656" y="1619227"/>
            <a:ext cx="460031" cy="460031"/>
          </a:xfrm>
          <a:custGeom>
            <a:avLst/>
            <a:gdLst>
              <a:gd name="connsiteX0" fmla="*/ 460031 w 460031"/>
              <a:gd name="connsiteY0" fmla="*/ 230016 h 460031"/>
              <a:gd name="connsiteX1" fmla="*/ 230016 w 460031"/>
              <a:gd name="connsiteY1" fmla="*/ 460031 h 460031"/>
              <a:gd name="connsiteX2" fmla="*/ 0 w 460031"/>
              <a:gd name="connsiteY2" fmla="*/ 230016 h 460031"/>
              <a:gd name="connsiteX3" fmla="*/ 230016 w 460031"/>
              <a:gd name="connsiteY3" fmla="*/ 0 h 460031"/>
              <a:gd name="connsiteX4" fmla="*/ 460031 w 460031"/>
              <a:gd name="connsiteY4" fmla="*/ 230016 h 460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031" h="460031">
                <a:moveTo>
                  <a:pt x="460031" y="230016"/>
                </a:moveTo>
                <a:cubicBezTo>
                  <a:pt x="460031" y="358167"/>
                  <a:pt x="358167" y="460031"/>
                  <a:pt x="230016" y="460031"/>
                </a:cubicBezTo>
                <a:cubicBezTo>
                  <a:pt x="101864" y="460031"/>
                  <a:pt x="0" y="358167"/>
                  <a:pt x="0" y="230016"/>
                </a:cubicBezTo>
                <a:cubicBezTo>
                  <a:pt x="0" y="101864"/>
                  <a:pt x="101864" y="0"/>
                  <a:pt x="230016" y="0"/>
                </a:cubicBezTo>
                <a:cubicBezTo>
                  <a:pt x="358167" y="0"/>
                  <a:pt x="460031" y="101864"/>
                  <a:pt x="460031" y="230016"/>
                </a:cubicBezTo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F7318A71-E69A-F3A6-977F-4C896E025E75}"/>
              </a:ext>
            </a:extLst>
          </p:cNvPr>
          <p:cNvSpPr/>
          <p:nvPr/>
        </p:nvSpPr>
        <p:spPr>
          <a:xfrm>
            <a:off x="9166531" y="1619227"/>
            <a:ext cx="460031" cy="460031"/>
          </a:xfrm>
          <a:custGeom>
            <a:avLst/>
            <a:gdLst>
              <a:gd name="connsiteX0" fmla="*/ 460031 w 460031"/>
              <a:gd name="connsiteY0" fmla="*/ 230016 h 460031"/>
              <a:gd name="connsiteX1" fmla="*/ 230016 w 460031"/>
              <a:gd name="connsiteY1" fmla="*/ 460031 h 460031"/>
              <a:gd name="connsiteX2" fmla="*/ 0 w 460031"/>
              <a:gd name="connsiteY2" fmla="*/ 230016 h 460031"/>
              <a:gd name="connsiteX3" fmla="*/ 230016 w 460031"/>
              <a:gd name="connsiteY3" fmla="*/ 0 h 460031"/>
              <a:gd name="connsiteX4" fmla="*/ 460031 w 460031"/>
              <a:gd name="connsiteY4" fmla="*/ 230016 h 460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031" h="460031">
                <a:moveTo>
                  <a:pt x="460031" y="230016"/>
                </a:moveTo>
                <a:cubicBezTo>
                  <a:pt x="460031" y="358167"/>
                  <a:pt x="358167" y="460031"/>
                  <a:pt x="230016" y="460031"/>
                </a:cubicBezTo>
                <a:cubicBezTo>
                  <a:pt x="101864" y="460031"/>
                  <a:pt x="0" y="358167"/>
                  <a:pt x="0" y="230016"/>
                </a:cubicBezTo>
                <a:cubicBezTo>
                  <a:pt x="0" y="101864"/>
                  <a:pt x="101864" y="0"/>
                  <a:pt x="230016" y="0"/>
                </a:cubicBezTo>
                <a:cubicBezTo>
                  <a:pt x="358167" y="0"/>
                  <a:pt x="460031" y="101864"/>
                  <a:pt x="460031" y="230016"/>
                </a:cubicBezTo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18EBA1CB-E153-007F-E41E-69400613656F}"/>
              </a:ext>
            </a:extLst>
          </p:cNvPr>
          <p:cNvSpPr/>
          <p:nvPr/>
        </p:nvSpPr>
        <p:spPr>
          <a:xfrm>
            <a:off x="9021950" y="2466999"/>
            <a:ext cx="2589317" cy="867487"/>
          </a:xfrm>
          <a:custGeom>
            <a:avLst/>
            <a:gdLst>
              <a:gd name="connsiteX0" fmla="*/ 0 w 2589317"/>
              <a:gd name="connsiteY0" fmla="*/ 867487 h 867487"/>
              <a:gd name="connsiteX1" fmla="*/ 1294659 w 2589317"/>
              <a:gd name="connsiteY1" fmla="*/ 0 h 867487"/>
              <a:gd name="connsiteX2" fmla="*/ 2589318 w 2589317"/>
              <a:gd name="connsiteY2" fmla="*/ 867487 h 867487"/>
              <a:gd name="connsiteX3" fmla="*/ 0 w 2589317"/>
              <a:gd name="connsiteY3" fmla="*/ 867487 h 867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9317" h="867487">
                <a:moveTo>
                  <a:pt x="0" y="867487"/>
                </a:moveTo>
                <a:cubicBezTo>
                  <a:pt x="0" y="387740"/>
                  <a:pt x="578325" y="0"/>
                  <a:pt x="1294659" y="0"/>
                </a:cubicBezTo>
                <a:cubicBezTo>
                  <a:pt x="2007707" y="0"/>
                  <a:pt x="2589318" y="387740"/>
                  <a:pt x="2589318" y="867487"/>
                </a:cubicBezTo>
                <a:lnTo>
                  <a:pt x="0" y="867487"/>
                </a:lnTo>
                <a:close/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B095B319-690C-CC60-1D6F-3D23892A33AA}"/>
              </a:ext>
            </a:extLst>
          </p:cNvPr>
          <p:cNvSpPr/>
          <p:nvPr/>
        </p:nvSpPr>
        <p:spPr>
          <a:xfrm>
            <a:off x="9002234" y="2146203"/>
            <a:ext cx="788624" cy="754539"/>
          </a:xfrm>
          <a:custGeom>
            <a:avLst/>
            <a:gdLst>
              <a:gd name="connsiteX0" fmla="*/ 315450 w 788624"/>
              <a:gd name="connsiteY0" fmla="*/ 442375 h 754539"/>
              <a:gd name="connsiteX1" fmla="*/ 788625 w 788624"/>
              <a:gd name="connsiteY1" fmla="*/ 232075 h 754539"/>
              <a:gd name="connsiteX2" fmla="*/ 788625 w 788624"/>
              <a:gd name="connsiteY2" fmla="*/ 195930 h 754539"/>
              <a:gd name="connsiteX3" fmla="*/ 749194 w 788624"/>
              <a:gd name="connsiteY3" fmla="*/ 100638 h 754539"/>
              <a:gd name="connsiteX4" fmla="*/ 686761 w 788624"/>
              <a:gd name="connsiteY4" fmla="*/ 64493 h 754539"/>
              <a:gd name="connsiteX5" fmla="*/ 108436 w 788624"/>
              <a:gd name="connsiteY5" fmla="*/ 61207 h 754539"/>
              <a:gd name="connsiteX6" fmla="*/ 36145 w 788624"/>
              <a:gd name="connsiteY6" fmla="*/ 100638 h 754539"/>
              <a:gd name="connsiteX7" fmla="*/ 0 w 788624"/>
              <a:gd name="connsiteY7" fmla="*/ 195930 h 754539"/>
              <a:gd name="connsiteX8" fmla="*/ 0 w 788624"/>
              <a:gd name="connsiteY8" fmla="*/ 754539 h 754539"/>
              <a:gd name="connsiteX9" fmla="*/ 315450 w 788624"/>
              <a:gd name="connsiteY9" fmla="*/ 442375 h 754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8624" h="754539">
                <a:moveTo>
                  <a:pt x="315450" y="442375"/>
                </a:moveTo>
                <a:cubicBezTo>
                  <a:pt x="453459" y="350369"/>
                  <a:pt x="614470" y="278078"/>
                  <a:pt x="788625" y="232075"/>
                </a:cubicBezTo>
                <a:lnTo>
                  <a:pt x="788625" y="195930"/>
                </a:lnTo>
                <a:cubicBezTo>
                  <a:pt x="788625" y="159785"/>
                  <a:pt x="772195" y="123639"/>
                  <a:pt x="749194" y="100638"/>
                </a:cubicBezTo>
                <a:cubicBezTo>
                  <a:pt x="739336" y="90780"/>
                  <a:pt x="716334" y="77636"/>
                  <a:pt x="686761" y="64493"/>
                </a:cubicBezTo>
                <a:cubicBezTo>
                  <a:pt x="506034" y="-20942"/>
                  <a:pt x="292448" y="-20942"/>
                  <a:pt x="108436" y="61207"/>
                </a:cubicBezTo>
                <a:cubicBezTo>
                  <a:pt x="75577" y="74350"/>
                  <a:pt x="49289" y="90780"/>
                  <a:pt x="36145" y="100638"/>
                </a:cubicBezTo>
                <a:cubicBezTo>
                  <a:pt x="16430" y="123639"/>
                  <a:pt x="0" y="159785"/>
                  <a:pt x="0" y="195930"/>
                </a:cubicBezTo>
                <a:lnTo>
                  <a:pt x="0" y="754539"/>
                </a:lnTo>
                <a:cubicBezTo>
                  <a:pt x="75577" y="639532"/>
                  <a:pt x="180727" y="531096"/>
                  <a:pt x="315450" y="442375"/>
                </a:cubicBezTo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DD0E5098-CAB2-AD23-78CC-C034633E49FB}"/>
              </a:ext>
            </a:extLst>
          </p:cNvPr>
          <p:cNvSpPr/>
          <p:nvPr/>
        </p:nvSpPr>
        <p:spPr>
          <a:xfrm>
            <a:off x="9919011" y="2014766"/>
            <a:ext cx="791910" cy="330653"/>
          </a:xfrm>
          <a:custGeom>
            <a:avLst/>
            <a:gdLst>
              <a:gd name="connsiteX0" fmla="*/ 791911 w 791910"/>
              <a:gd name="connsiteY0" fmla="*/ 330653 h 330653"/>
              <a:gd name="connsiteX1" fmla="*/ 791911 w 791910"/>
              <a:gd name="connsiteY1" fmla="*/ 195930 h 330653"/>
              <a:gd name="connsiteX2" fmla="*/ 752479 w 791910"/>
              <a:gd name="connsiteY2" fmla="*/ 100638 h 330653"/>
              <a:gd name="connsiteX3" fmla="*/ 690047 w 791910"/>
              <a:gd name="connsiteY3" fmla="*/ 64493 h 330653"/>
              <a:gd name="connsiteX4" fmla="*/ 111722 w 791910"/>
              <a:gd name="connsiteY4" fmla="*/ 61207 h 330653"/>
              <a:gd name="connsiteX5" fmla="*/ 39431 w 791910"/>
              <a:gd name="connsiteY5" fmla="*/ 100638 h 330653"/>
              <a:gd name="connsiteX6" fmla="*/ 0 w 791910"/>
              <a:gd name="connsiteY6" fmla="*/ 195930 h 330653"/>
              <a:gd name="connsiteX7" fmla="*/ 0 w 791910"/>
              <a:gd name="connsiteY7" fmla="*/ 330653 h 330653"/>
              <a:gd name="connsiteX8" fmla="*/ 394312 w 791910"/>
              <a:gd name="connsiteY8" fmla="*/ 291222 h 330653"/>
              <a:gd name="connsiteX9" fmla="*/ 791911 w 791910"/>
              <a:gd name="connsiteY9" fmla="*/ 330653 h 33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1910" h="330653">
                <a:moveTo>
                  <a:pt x="791911" y="330653"/>
                </a:moveTo>
                <a:lnTo>
                  <a:pt x="791911" y="195930"/>
                </a:lnTo>
                <a:cubicBezTo>
                  <a:pt x="791911" y="159785"/>
                  <a:pt x="775481" y="123639"/>
                  <a:pt x="752479" y="100638"/>
                </a:cubicBezTo>
                <a:cubicBezTo>
                  <a:pt x="742622" y="90780"/>
                  <a:pt x="719620" y="77636"/>
                  <a:pt x="690047" y="64493"/>
                </a:cubicBezTo>
                <a:cubicBezTo>
                  <a:pt x="509320" y="-20942"/>
                  <a:pt x="295734" y="-20942"/>
                  <a:pt x="111722" y="61207"/>
                </a:cubicBezTo>
                <a:cubicBezTo>
                  <a:pt x="78862" y="74350"/>
                  <a:pt x="52575" y="90780"/>
                  <a:pt x="39431" y="100638"/>
                </a:cubicBezTo>
                <a:cubicBezTo>
                  <a:pt x="13144" y="123639"/>
                  <a:pt x="0" y="159785"/>
                  <a:pt x="0" y="195930"/>
                </a:cubicBezTo>
                <a:lnTo>
                  <a:pt x="0" y="330653"/>
                </a:lnTo>
                <a:cubicBezTo>
                  <a:pt x="128151" y="304366"/>
                  <a:pt x="259589" y="291222"/>
                  <a:pt x="394312" y="291222"/>
                </a:cubicBezTo>
                <a:cubicBezTo>
                  <a:pt x="529036" y="291222"/>
                  <a:pt x="663759" y="307652"/>
                  <a:pt x="791911" y="330653"/>
                </a:cubicBezTo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CF11271-01B5-0AA4-4AAB-934202252ADB}"/>
              </a:ext>
            </a:extLst>
          </p:cNvPr>
          <p:cNvSpPr/>
          <p:nvPr/>
        </p:nvSpPr>
        <p:spPr>
          <a:xfrm>
            <a:off x="10839073" y="2146203"/>
            <a:ext cx="791910" cy="754539"/>
          </a:xfrm>
          <a:custGeom>
            <a:avLst/>
            <a:gdLst>
              <a:gd name="connsiteX0" fmla="*/ 791911 w 791910"/>
              <a:gd name="connsiteY0" fmla="*/ 754539 h 754539"/>
              <a:gd name="connsiteX1" fmla="*/ 791911 w 791910"/>
              <a:gd name="connsiteY1" fmla="*/ 195930 h 754539"/>
              <a:gd name="connsiteX2" fmla="*/ 752480 w 791910"/>
              <a:gd name="connsiteY2" fmla="*/ 100638 h 754539"/>
              <a:gd name="connsiteX3" fmla="*/ 690047 w 791910"/>
              <a:gd name="connsiteY3" fmla="*/ 64493 h 754539"/>
              <a:gd name="connsiteX4" fmla="*/ 111722 w 791910"/>
              <a:gd name="connsiteY4" fmla="*/ 61207 h 754539"/>
              <a:gd name="connsiteX5" fmla="*/ 39431 w 791910"/>
              <a:gd name="connsiteY5" fmla="*/ 100638 h 754539"/>
              <a:gd name="connsiteX6" fmla="*/ 0 w 791910"/>
              <a:gd name="connsiteY6" fmla="*/ 195930 h 754539"/>
              <a:gd name="connsiteX7" fmla="*/ 0 w 791910"/>
              <a:gd name="connsiteY7" fmla="*/ 232075 h 754539"/>
              <a:gd name="connsiteX8" fmla="*/ 473175 w 791910"/>
              <a:gd name="connsiteY8" fmla="*/ 442375 h 754539"/>
              <a:gd name="connsiteX9" fmla="*/ 791911 w 791910"/>
              <a:gd name="connsiteY9" fmla="*/ 754539 h 754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1910" h="754539">
                <a:moveTo>
                  <a:pt x="791911" y="754539"/>
                </a:moveTo>
                <a:lnTo>
                  <a:pt x="791911" y="195930"/>
                </a:lnTo>
                <a:cubicBezTo>
                  <a:pt x="791911" y="159785"/>
                  <a:pt x="775481" y="123639"/>
                  <a:pt x="752480" y="100638"/>
                </a:cubicBezTo>
                <a:cubicBezTo>
                  <a:pt x="742622" y="90780"/>
                  <a:pt x="719620" y="77636"/>
                  <a:pt x="690047" y="64493"/>
                </a:cubicBezTo>
                <a:cubicBezTo>
                  <a:pt x="509320" y="-20942"/>
                  <a:pt x="295734" y="-20942"/>
                  <a:pt x="111722" y="61207"/>
                </a:cubicBezTo>
                <a:cubicBezTo>
                  <a:pt x="78863" y="74350"/>
                  <a:pt x="52575" y="90780"/>
                  <a:pt x="39431" y="100638"/>
                </a:cubicBezTo>
                <a:cubicBezTo>
                  <a:pt x="13144" y="123639"/>
                  <a:pt x="0" y="159785"/>
                  <a:pt x="0" y="195930"/>
                </a:cubicBezTo>
                <a:lnTo>
                  <a:pt x="0" y="232075"/>
                </a:lnTo>
                <a:cubicBezTo>
                  <a:pt x="174154" y="278078"/>
                  <a:pt x="335165" y="350369"/>
                  <a:pt x="473175" y="442375"/>
                </a:cubicBezTo>
                <a:cubicBezTo>
                  <a:pt x="611184" y="531096"/>
                  <a:pt x="716334" y="639532"/>
                  <a:pt x="791911" y="754539"/>
                </a:cubicBezTo>
              </a:path>
            </a:pathLst>
          </a:custGeom>
          <a:solidFill>
            <a:srgbClr val="000000">
              <a:alpha val="10196"/>
            </a:srgbClr>
          </a:solidFill>
          <a:ln>
            <a:noFill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7E28321-25C5-CCEB-4906-D8E509EDCC89}"/>
              </a:ext>
            </a:extLst>
          </p:cNvPr>
          <p:cNvSpPr/>
          <p:nvPr/>
        </p:nvSpPr>
        <p:spPr>
          <a:xfrm>
            <a:off x="9020307" y="3332614"/>
            <a:ext cx="2589317" cy="3032450"/>
          </a:xfrm>
          <a:prstGeom prst="rect">
            <a:avLst/>
          </a:prstGeom>
          <a:solidFill>
            <a:srgbClr val="000000">
              <a:alpha val="10196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0" tIns="274320" rIns="182880" bIns="274320" rtlCol="0" anchor="ctr">
            <a:normAutofit/>
          </a:bodyPr>
          <a:lstStyle/>
          <a:p>
            <a:pPr marL="285750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2"/>
                </a:solidFill>
              </a:rPr>
              <a:t>If Jesus Christ the King does not force Himself nor His will on us, then how does He gain His kingdom?</a:t>
            </a:r>
          </a:p>
          <a:p>
            <a:pPr marL="285750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2"/>
                </a:solidFill>
              </a:rPr>
              <a:t>Try praying on your own and customizing the prayer to your personal situation.</a:t>
            </a:r>
          </a:p>
        </p:txBody>
      </p:sp>
    </p:spTree>
    <p:extLst>
      <p:ext uri="{BB962C8B-B14F-4D97-AF65-F5344CB8AC3E}">
        <p14:creationId xmlns:p14="http://schemas.microsoft.com/office/powerpoint/2010/main" val="4146372235"/>
      </p:ext>
    </p:extLst>
  </p:cSld>
  <p:clrMapOvr>
    <a:masterClrMapping/>
  </p:clrMapOvr>
</p:sld>
</file>

<file path=ppt/theme/theme1.xml><?xml version="1.0" encoding="utf-8"?>
<a:theme xmlns:a="http://schemas.openxmlformats.org/drawingml/2006/main" name="SineVTI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772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Avenir Next LT Pro</vt:lpstr>
      <vt:lpstr>Posterama</vt:lpstr>
      <vt:lpstr>Wingdings</vt:lpstr>
      <vt:lpstr>SineVTI</vt:lpstr>
      <vt:lpstr>From that time Jesus began to proclaim and to say, Repent, for the kingdom of the heavens has drawn near.</vt:lpstr>
      <vt:lpstr>Jesus and the Kingdom of the heavens</vt:lpstr>
      <vt:lpstr>Regeneration for the Kingdom of God</vt:lpstr>
      <vt:lpstr>Lord, Establish Your Kingdom Within 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</dc:title>
  <dc:creator>DANIEL FRANCISCO ACEVEDO</dc:creator>
  <cp:lastModifiedBy>Daniel Acevedo</cp:lastModifiedBy>
  <cp:revision>2</cp:revision>
  <dcterms:created xsi:type="dcterms:W3CDTF">2022-08-31T17:01:04Z</dcterms:created>
  <dcterms:modified xsi:type="dcterms:W3CDTF">2022-09-01T15:12:44Z</dcterms:modified>
</cp:coreProperties>
</file>