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66" r:id="rId2"/>
    <p:sldId id="269" r:id="rId3"/>
    <p:sldId id="270" r:id="rId4"/>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92" d="100"/>
          <a:sy n="92" d="100"/>
        </p:scale>
        <p:origin x="77"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71F3-5E94-40FF-87CA-EDBFB8AFE2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E6B9AF-7400-4B8E-A145-367F5F8892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529D3B-E097-4702-8AEE-F33B3B15345B}"/>
              </a:ext>
            </a:extLst>
          </p:cNvPr>
          <p:cNvSpPr>
            <a:spLocks noGrp="1"/>
          </p:cNvSpPr>
          <p:nvPr>
            <p:ph type="dt" sz="half" idx="10"/>
          </p:nvPr>
        </p:nvSpPr>
        <p:spPr/>
        <p:txBody>
          <a:bodyPr/>
          <a:lstStyle/>
          <a:p>
            <a:fld id="{098A0168-EB40-45AF-89A1-87DE0A55FFC6}" type="datetime1">
              <a:rPr lang="en-US" smtClean="0"/>
              <a:t>2/9/2022</a:t>
            </a:fld>
            <a:endParaRPr lang="en-US"/>
          </a:p>
        </p:txBody>
      </p:sp>
      <p:sp>
        <p:nvSpPr>
          <p:cNvPr id="5" name="Footer Placeholder 4">
            <a:extLst>
              <a:ext uri="{FF2B5EF4-FFF2-40B4-BE49-F238E27FC236}">
                <a16:creationId xmlns:a16="http://schemas.microsoft.com/office/drawing/2014/main" id="{DCB59210-5392-4883-90C2-321F48AE8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190CE-8DB7-4F77-8152-EDAED0019402}"/>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15597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DF93F-3C8D-41FC-A681-FAD672C1C9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622F48-72FA-4798-8776-28B17A316A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F8143-B4D4-4D82-B073-4782E69D4638}"/>
              </a:ext>
            </a:extLst>
          </p:cNvPr>
          <p:cNvSpPr>
            <a:spLocks noGrp="1"/>
          </p:cNvSpPr>
          <p:nvPr>
            <p:ph type="dt" sz="half" idx="10"/>
          </p:nvPr>
        </p:nvSpPr>
        <p:spPr/>
        <p:txBody>
          <a:bodyPr/>
          <a:lstStyle/>
          <a:p>
            <a:fld id="{8F8CA68F-747D-436A-B5BB-2EBC3ED499E4}" type="datetime1">
              <a:rPr lang="en-US" smtClean="0"/>
              <a:t>2/9/2022</a:t>
            </a:fld>
            <a:endParaRPr lang="en-US"/>
          </a:p>
        </p:txBody>
      </p:sp>
      <p:sp>
        <p:nvSpPr>
          <p:cNvPr id="5" name="Footer Placeholder 4">
            <a:extLst>
              <a:ext uri="{FF2B5EF4-FFF2-40B4-BE49-F238E27FC236}">
                <a16:creationId xmlns:a16="http://schemas.microsoft.com/office/drawing/2014/main" id="{1C790935-788A-430D-8498-A37A59C8C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CAA8C-0067-4C1C-BEA9-D9B9ECC58EDB}"/>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83972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DA6DF-6A8C-4093-9DA9-0357F63973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5E2134-8F9B-4860-938C-0413AE9108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FBCB6-EE61-45BD-9C18-144C4AF7115C}"/>
              </a:ext>
            </a:extLst>
          </p:cNvPr>
          <p:cNvSpPr>
            <a:spLocks noGrp="1"/>
          </p:cNvSpPr>
          <p:nvPr>
            <p:ph type="dt" sz="half" idx="10"/>
          </p:nvPr>
        </p:nvSpPr>
        <p:spPr/>
        <p:txBody>
          <a:bodyPr/>
          <a:lstStyle/>
          <a:p>
            <a:fld id="{6DD8DC11-9E39-40A0-B3DC-E3F2AD04A616}" type="datetime1">
              <a:rPr lang="en-US" smtClean="0"/>
              <a:t>2/9/2022</a:t>
            </a:fld>
            <a:endParaRPr lang="en-US"/>
          </a:p>
        </p:txBody>
      </p:sp>
      <p:sp>
        <p:nvSpPr>
          <p:cNvPr id="5" name="Footer Placeholder 4">
            <a:extLst>
              <a:ext uri="{FF2B5EF4-FFF2-40B4-BE49-F238E27FC236}">
                <a16:creationId xmlns:a16="http://schemas.microsoft.com/office/drawing/2014/main" id="{1DC80C77-C31A-4145-8DD1-A0AF4F2D4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018C1-8D16-40A3-9E19-1550FF604ECA}"/>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418656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E1D0-4ABF-4577-89CC-B86F42DD47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F9A9C-5C35-4C12-A348-2982EF0520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F180-5A41-4936-897E-4DC447525EC0}"/>
              </a:ext>
            </a:extLst>
          </p:cNvPr>
          <p:cNvSpPr>
            <a:spLocks noGrp="1"/>
          </p:cNvSpPr>
          <p:nvPr>
            <p:ph type="dt" sz="half" idx="10"/>
          </p:nvPr>
        </p:nvSpPr>
        <p:spPr/>
        <p:txBody>
          <a:bodyPr/>
          <a:lstStyle/>
          <a:p>
            <a:fld id="{BE0A88F0-556B-4BB7-8AAB-D63AEB65C662}" type="datetime1">
              <a:rPr lang="en-US" smtClean="0"/>
              <a:t>2/9/2022</a:t>
            </a:fld>
            <a:endParaRPr lang="en-US"/>
          </a:p>
        </p:txBody>
      </p:sp>
      <p:sp>
        <p:nvSpPr>
          <p:cNvPr id="5" name="Footer Placeholder 4">
            <a:extLst>
              <a:ext uri="{FF2B5EF4-FFF2-40B4-BE49-F238E27FC236}">
                <a16:creationId xmlns:a16="http://schemas.microsoft.com/office/drawing/2014/main" id="{12B77E2C-B25B-472B-BAB7-711323C18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916D0-73D6-42ED-BE0E-79EDB7F8FF61}"/>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88839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59FF-7EFC-475B-9214-2E00463B89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DE73DC-47A6-4C41-891B-84EA68E780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312092-B745-4F9E-8BD6-956FE3679610}"/>
              </a:ext>
            </a:extLst>
          </p:cNvPr>
          <p:cNvSpPr>
            <a:spLocks noGrp="1"/>
          </p:cNvSpPr>
          <p:nvPr>
            <p:ph type="dt" sz="half" idx="10"/>
          </p:nvPr>
        </p:nvSpPr>
        <p:spPr/>
        <p:txBody>
          <a:bodyPr/>
          <a:lstStyle/>
          <a:p>
            <a:fld id="{60E05506-6815-4E0E-B1DE-ECA35C2016DF}" type="datetime1">
              <a:rPr lang="en-US" smtClean="0"/>
              <a:t>2/9/2022</a:t>
            </a:fld>
            <a:endParaRPr lang="en-US"/>
          </a:p>
        </p:txBody>
      </p:sp>
      <p:sp>
        <p:nvSpPr>
          <p:cNvPr id="5" name="Footer Placeholder 4">
            <a:extLst>
              <a:ext uri="{FF2B5EF4-FFF2-40B4-BE49-F238E27FC236}">
                <a16:creationId xmlns:a16="http://schemas.microsoft.com/office/drawing/2014/main" id="{69141A90-5CF9-49B4-9FD6-B94CB053D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8B8F32-9B59-484D-9AF7-D7EB7FEDC293}"/>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750108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AB888-FC74-4FE1-9003-432E78C5F5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C699C7-5AA7-4ABA-AFA1-1790BEE337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7487B9-1E9F-446F-AAFB-2934247F4D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2A1D03-B080-475E-91BD-23307B1A8D4D}"/>
              </a:ext>
            </a:extLst>
          </p:cNvPr>
          <p:cNvSpPr>
            <a:spLocks noGrp="1"/>
          </p:cNvSpPr>
          <p:nvPr>
            <p:ph type="dt" sz="half" idx="10"/>
          </p:nvPr>
        </p:nvSpPr>
        <p:spPr/>
        <p:txBody>
          <a:bodyPr/>
          <a:lstStyle/>
          <a:p>
            <a:fld id="{FC6E85F7-A724-48A4-9D33-CEBC5174E865}" type="datetime1">
              <a:rPr lang="en-US" smtClean="0"/>
              <a:t>2/9/2022</a:t>
            </a:fld>
            <a:endParaRPr lang="en-US"/>
          </a:p>
        </p:txBody>
      </p:sp>
      <p:sp>
        <p:nvSpPr>
          <p:cNvPr id="6" name="Footer Placeholder 5">
            <a:extLst>
              <a:ext uri="{FF2B5EF4-FFF2-40B4-BE49-F238E27FC236}">
                <a16:creationId xmlns:a16="http://schemas.microsoft.com/office/drawing/2014/main" id="{0E85B62B-840F-41CB-B7EB-1CFBC6874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6952EB-0C1D-4A7A-AAED-C9ED22295E6F}"/>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51050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7052-0A58-42C4-9B6C-6760EE4DBA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B0C54B-AF6C-49EE-924C-79E74D264F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7C596B-4858-43A9-9158-A315835C56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3E3DA-E527-4BD4-8F0D-A94A52DCD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69C3EB-4F6F-46E6-8CE4-02AD74066E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92AEDF-FB6B-405C-B462-87D422D90B21}"/>
              </a:ext>
            </a:extLst>
          </p:cNvPr>
          <p:cNvSpPr>
            <a:spLocks noGrp="1"/>
          </p:cNvSpPr>
          <p:nvPr>
            <p:ph type="dt" sz="half" idx="10"/>
          </p:nvPr>
        </p:nvSpPr>
        <p:spPr/>
        <p:txBody>
          <a:bodyPr/>
          <a:lstStyle/>
          <a:p>
            <a:fld id="{42806E7A-BDD3-46A3-BEE2-EB821F9236B4}" type="datetime1">
              <a:rPr lang="en-US" smtClean="0"/>
              <a:t>2/9/2022</a:t>
            </a:fld>
            <a:endParaRPr lang="en-US"/>
          </a:p>
        </p:txBody>
      </p:sp>
      <p:sp>
        <p:nvSpPr>
          <p:cNvPr id="8" name="Footer Placeholder 7">
            <a:extLst>
              <a:ext uri="{FF2B5EF4-FFF2-40B4-BE49-F238E27FC236}">
                <a16:creationId xmlns:a16="http://schemas.microsoft.com/office/drawing/2014/main" id="{435D3728-A0F5-47B5-876D-D382655D7E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703F5B-8A7C-4BB4-BEDB-D7BFCF6E2EF9}"/>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69092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C5D3-F05A-48F8-9747-FF65D90E32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729416-D96A-4715-9984-8475FF203181}"/>
              </a:ext>
            </a:extLst>
          </p:cNvPr>
          <p:cNvSpPr>
            <a:spLocks noGrp="1"/>
          </p:cNvSpPr>
          <p:nvPr>
            <p:ph type="dt" sz="half" idx="10"/>
          </p:nvPr>
        </p:nvSpPr>
        <p:spPr/>
        <p:txBody>
          <a:bodyPr/>
          <a:lstStyle/>
          <a:p>
            <a:fld id="{9ED1540C-9440-4E7A-B71A-BEFEE06869E3}" type="datetime1">
              <a:rPr lang="en-US" smtClean="0"/>
              <a:t>2/9/2022</a:t>
            </a:fld>
            <a:endParaRPr lang="en-US"/>
          </a:p>
        </p:txBody>
      </p:sp>
      <p:sp>
        <p:nvSpPr>
          <p:cNvPr id="4" name="Footer Placeholder 3">
            <a:extLst>
              <a:ext uri="{FF2B5EF4-FFF2-40B4-BE49-F238E27FC236}">
                <a16:creationId xmlns:a16="http://schemas.microsoft.com/office/drawing/2014/main" id="{0ADD9406-BD13-4FD1-BAFE-F677E0FFB5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339A3E-C6B4-4912-B185-C87E57A2598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51446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0353E5-70DE-492D-85DB-699C00256B04}"/>
              </a:ext>
            </a:extLst>
          </p:cNvPr>
          <p:cNvSpPr>
            <a:spLocks noGrp="1"/>
          </p:cNvSpPr>
          <p:nvPr>
            <p:ph type="dt" sz="half" idx="10"/>
          </p:nvPr>
        </p:nvSpPr>
        <p:spPr/>
        <p:txBody>
          <a:bodyPr/>
          <a:lstStyle/>
          <a:p>
            <a:fld id="{E0318DDB-88AC-4039-B59C-B05DC4C9C16C}" type="datetime1">
              <a:rPr lang="en-US" smtClean="0"/>
              <a:t>2/9/2022</a:t>
            </a:fld>
            <a:endParaRPr lang="en-US"/>
          </a:p>
        </p:txBody>
      </p:sp>
      <p:sp>
        <p:nvSpPr>
          <p:cNvPr id="3" name="Footer Placeholder 2">
            <a:extLst>
              <a:ext uri="{FF2B5EF4-FFF2-40B4-BE49-F238E27FC236}">
                <a16:creationId xmlns:a16="http://schemas.microsoft.com/office/drawing/2014/main" id="{986E568B-C956-4A68-B9DF-E7CFABC3F7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BFE9A-5226-4188-BD09-4B25868B5A56}"/>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13908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7AA2-D8BF-4F0E-A6FB-1A688C172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54843A-DABD-461D-8DE1-9421D5E3A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37C1EC-559F-4143-B956-C03F8386F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E24CB-7887-4DF3-ABD8-76AA7131329B}"/>
              </a:ext>
            </a:extLst>
          </p:cNvPr>
          <p:cNvSpPr>
            <a:spLocks noGrp="1"/>
          </p:cNvSpPr>
          <p:nvPr>
            <p:ph type="dt" sz="half" idx="10"/>
          </p:nvPr>
        </p:nvSpPr>
        <p:spPr/>
        <p:txBody>
          <a:bodyPr/>
          <a:lstStyle/>
          <a:p>
            <a:fld id="{E082ABFB-60E7-4BA1-866A-7059F058065B}" type="datetime1">
              <a:rPr lang="en-US" smtClean="0"/>
              <a:t>2/9/2022</a:t>
            </a:fld>
            <a:endParaRPr lang="en-US"/>
          </a:p>
        </p:txBody>
      </p:sp>
      <p:sp>
        <p:nvSpPr>
          <p:cNvPr id="6" name="Footer Placeholder 5">
            <a:extLst>
              <a:ext uri="{FF2B5EF4-FFF2-40B4-BE49-F238E27FC236}">
                <a16:creationId xmlns:a16="http://schemas.microsoft.com/office/drawing/2014/main" id="{E75D98DD-F43C-4F6D-9C9E-9B02382137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D055B-66FA-4A0E-A332-B0700399383A}"/>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02934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7F44-99DB-4F17-8211-5FB930F93B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DF4CBA-42B8-4D11-8518-55D0F7A0D9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0CB84-7F2D-4356-9DD8-2E1AFFF50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0DD8EC-9B1B-4055-8739-94DA310339E2}"/>
              </a:ext>
            </a:extLst>
          </p:cNvPr>
          <p:cNvSpPr>
            <a:spLocks noGrp="1"/>
          </p:cNvSpPr>
          <p:nvPr>
            <p:ph type="dt" sz="half" idx="10"/>
          </p:nvPr>
        </p:nvSpPr>
        <p:spPr/>
        <p:txBody>
          <a:bodyPr/>
          <a:lstStyle/>
          <a:p>
            <a:fld id="{2694112F-55F4-4776-A323-7418930321C8}" type="datetime1">
              <a:rPr lang="en-US" smtClean="0"/>
              <a:t>2/9/2022</a:t>
            </a:fld>
            <a:endParaRPr lang="en-US"/>
          </a:p>
        </p:txBody>
      </p:sp>
      <p:sp>
        <p:nvSpPr>
          <p:cNvPr id="6" name="Footer Placeholder 5">
            <a:extLst>
              <a:ext uri="{FF2B5EF4-FFF2-40B4-BE49-F238E27FC236}">
                <a16:creationId xmlns:a16="http://schemas.microsoft.com/office/drawing/2014/main" id="{3F15CAA4-269E-4410-A2BB-D06D1F05AD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830C1-1B44-4544-BBA0-BE72D9C26AD2}"/>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55955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670792-F81E-4634-8E3C-FFD8DB8FF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5DE1E0-EC52-41AD-8126-51FCADC253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0A585-213C-433E-A8CC-070C668B2B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EA57F-793F-4683-BD8A-741FD4B89154}" type="datetime1">
              <a:rPr lang="en-US" smtClean="0"/>
              <a:t>2/9/2022</a:t>
            </a:fld>
            <a:endParaRPr lang="en-US" dirty="0"/>
          </a:p>
        </p:txBody>
      </p:sp>
      <p:sp>
        <p:nvSpPr>
          <p:cNvPr id="5" name="Footer Placeholder 4">
            <a:extLst>
              <a:ext uri="{FF2B5EF4-FFF2-40B4-BE49-F238E27FC236}">
                <a16:creationId xmlns:a16="http://schemas.microsoft.com/office/drawing/2014/main" id="{4AA071CC-454C-4099-BF86-13C0EC679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4693475-CE19-443B-B7E0-0E006F1476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2C36F-4504-47C0-B82F-A167342A2754}" type="slidenum">
              <a:rPr lang="en-US" smtClean="0"/>
              <a:t>‹#›</a:t>
            </a:fld>
            <a:endParaRPr lang="en-US" dirty="0"/>
          </a:p>
        </p:txBody>
      </p:sp>
    </p:spTree>
    <p:extLst>
      <p:ext uri="{BB962C8B-B14F-4D97-AF65-F5344CB8AC3E}">
        <p14:creationId xmlns:p14="http://schemas.microsoft.com/office/powerpoint/2010/main" val="23511362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5" name="Picture 14" descr="Cloudy sky">
            <a:extLst>
              <a:ext uri="{FF2B5EF4-FFF2-40B4-BE49-F238E27FC236}">
                <a16:creationId xmlns:a16="http://schemas.microsoft.com/office/drawing/2014/main" id="{1A569116-08AF-4F3D-99B3-0BC1393D0937}"/>
              </a:ext>
            </a:extLst>
          </p:cNvPr>
          <p:cNvPicPr>
            <a:picLocks noChangeAspect="1"/>
          </p:cNvPicPr>
          <p:nvPr/>
        </p:nvPicPr>
        <p:blipFill rotWithShape="1">
          <a:blip r:embed="rId2">
            <a:alphaModFix amt="70000"/>
            <a:duotone>
              <a:schemeClr val="accent1">
                <a:shade val="45000"/>
                <a:satMod val="135000"/>
              </a:schemeClr>
              <a:prstClr val="white"/>
            </a:duotone>
          </a:blip>
          <a:srcRect t="13852" b="1878"/>
          <a:stretch/>
        </p:blipFill>
        <p:spPr>
          <a:xfrm>
            <a:off x="20" y="-4069"/>
            <a:ext cx="12191980" cy="6858000"/>
          </a:xfrm>
          <a:prstGeom prst="rect">
            <a:avLst/>
          </a:prstGeom>
        </p:spPr>
      </p:pic>
      <p:sp>
        <p:nvSpPr>
          <p:cNvPr id="2" name="Title 1">
            <a:extLst>
              <a:ext uri="{FF2B5EF4-FFF2-40B4-BE49-F238E27FC236}">
                <a16:creationId xmlns:a16="http://schemas.microsoft.com/office/drawing/2014/main" id="{AA74BCC6-0E72-4848-870D-B62CD420FBE7}"/>
              </a:ext>
            </a:extLst>
          </p:cNvPr>
          <p:cNvSpPr>
            <a:spLocks noGrp="1"/>
          </p:cNvSpPr>
          <p:nvPr>
            <p:ph type="ctrTitle"/>
          </p:nvPr>
        </p:nvSpPr>
        <p:spPr>
          <a:xfrm>
            <a:off x="1100669" y="1097339"/>
            <a:ext cx="10011831" cy="1354313"/>
          </a:xfrm>
        </p:spPr>
        <p:txBody>
          <a:bodyPr anchor="ctr">
            <a:normAutofit/>
          </a:bodyPr>
          <a:lstStyle/>
          <a:p>
            <a:r>
              <a:rPr lang="en-US" sz="6600" dirty="0">
                <a:solidFill>
                  <a:srgbClr val="FFFFFF"/>
                </a:solidFill>
              </a:rPr>
              <a:t>The Lamp of the Lord</a:t>
            </a:r>
          </a:p>
        </p:txBody>
      </p:sp>
      <p:sp>
        <p:nvSpPr>
          <p:cNvPr id="10" name="Rectangle 9">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Subtitle 2">
            <a:extLst>
              <a:ext uri="{FF2B5EF4-FFF2-40B4-BE49-F238E27FC236}">
                <a16:creationId xmlns:a16="http://schemas.microsoft.com/office/drawing/2014/main" id="{0ACD8D5E-292D-4D6F-B09D-1F030F34905F}"/>
              </a:ext>
            </a:extLst>
          </p:cNvPr>
          <p:cNvSpPr>
            <a:spLocks noGrp="1"/>
          </p:cNvSpPr>
          <p:nvPr>
            <p:ph type="subTitle" idx="1"/>
          </p:nvPr>
        </p:nvSpPr>
        <p:spPr>
          <a:xfrm>
            <a:off x="2733989" y="2503860"/>
            <a:ext cx="6720830" cy="1636427"/>
          </a:xfrm>
        </p:spPr>
        <p:txBody>
          <a:bodyPr anchor="ctr">
            <a:normAutofit/>
          </a:bodyPr>
          <a:lstStyle/>
          <a:p>
            <a:r>
              <a:rPr lang="en-US" b="0" i="0" dirty="0">
                <a:solidFill>
                  <a:schemeClr val="accent1">
                    <a:lumMod val="75000"/>
                  </a:schemeClr>
                </a:solidFill>
                <a:effectLst/>
                <a:latin typeface="Palatino"/>
              </a:rPr>
              <a:t>The spirit of man is the lamp of Jehovah,/ Searching all the innermost parts of the inner being.</a:t>
            </a:r>
            <a:br>
              <a:rPr lang="en-US" sz="1800" b="0" i="0" dirty="0">
                <a:solidFill>
                  <a:schemeClr val="accent1">
                    <a:lumMod val="75000"/>
                  </a:schemeClr>
                </a:solidFill>
                <a:effectLst/>
                <a:latin typeface="Palatino"/>
              </a:rPr>
            </a:br>
            <a:r>
              <a:rPr lang="en-US" b="0" i="0" dirty="0">
                <a:solidFill>
                  <a:schemeClr val="accent1">
                    <a:lumMod val="75000"/>
                  </a:schemeClr>
                </a:solidFill>
                <a:effectLst/>
                <a:latin typeface="Palatino"/>
              </a:rPr>
              <a:t>–</a:t>
            </a:r>
            <a:r>
              <a:rPr lang="en-US" sz="1800" b="0" i="0" dirty="0">
                <a:solidFill>
                  <a:schemeClr val="accent1">
                    <a:lumMod val="75000"/>
                  </a:schemeClr>
                </a:solidFill>
                <a:effectLst/>
                <a:latin typeface="Palatino"/>
              </a:rPr>
              <a:t> Proverbs 20:27</a:t>
            </a:r>
            <a:endParaRPr lang="en-US" dirty="0">
              <a:solidFill>
                <a:schemeClr val="accent1">
                  <a:lumMod val="75000"/>
                </a:schemeClr>
              </a:solidFill>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6" name="Picture 5">
            <a:extLst>
              <a:ext uri="{FF2B5EF4-FFF2-40B4-BE49-F238E27FC236}">
                <a16:creationId xmlns:a16="http://schemas.microsoft.com/office/drawing/2014/main" id="{93272A9E-A3B1-45DA-A12E-2B2E0C48BF48}"/>
              </a:ext>
            </a:extLst>
          </p:cNvPr>
          <p:cNvPicPr>
            <a:picLocks noChangeAspect="1"/>
          </p:cNvPicPr>
          <p:nvPr/>
        </p:nvPicPr>
        <p:blipFill>
          <a:blip r:embed="rId3"/>
          <a:stretch>
            <a:fillRect/>
          </a:stretch>
        </p:blipFill>
        <p:spPr>
          <a:xfrm>
            <a:off x="9670256" y="4521198"/>
            <a:ext cx="2009804" cy="1890204"/>
          </a:xfrm>
          <a:prstGeom prst="rect">
            <a:avLst/>
          </a:prstGeom>
        </p:spPr>
      </p:pic>
      <p:sp>
        <p:nvSpPr>
          <p:cNvPr id="4" name="TextBox 3">
            <a:extLst>
              <a:ext uri="{FF2B5EF4-FFF2-40B4-BE49-F238E27FC236}">
                <a16:creationId xmlns:a16="http://schemas.microsoft.com/office/drawing/2014/main" id="{59D636F5-B75B-40C9-9365-950B3A3EF272}"/>
              </a:ext>
            </a:extLst>
          </p:cNvPr>
          <p:cNvSpPr txBox="1"/>
          <p:nvPr/>
        </p:nvSpPr>
        <p:spPr>
          <a:xfrm>
            <a:off x="3080730" y="4744998"/>
            <a:ext cx="6026675"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lumMod val="75000"/>
                  </a:schemeClr>
                </a:solidFill>
              </a:rPr>
              <a:t>Mingling</a:t>
            </a:r>
          </a:p>
          <a:p>
            <a:pPr marL="285750" indent="-285750">
              <a:buFont typeface="Arial" panose="020B0604020202020204" pitchFamily="34" charset="0"/>
              <a:buChar char="•"/>
            </a:pPr>
            <a:r>
              <a:rPr lang="en-US" sz="2000" dirty="0">
                <a:solidFill>
                  <a:schemeClr val="accent1">
                    <a:lumMod val="75000"/>
                  </a:schemeClr>
                </a:solidFill>
              </a:rPr>
              <a:t>Burning</a:t>
            </a:r>
          </a:p>
          <a:p>
            <a:pPr marL="285750" indent="-285750">
              <a:buFont typeface="Arial" panose="020B0604020202020204" pitchFamily="34" charset="0"/>
              <a:buChar char="•"/>
            </a:pPr>
            <a:r>
              <a:rPr lang="en-US" sz="2000" dirty="0">
                <a:solidFill>
                  <a:schemeClr val="accent1">
                    <a:lumMod val="75000"/>
                  </a:schemeClr>
                </a:solidFill>
              </a:rPr>
              <a:t>Buying</a:t>
            </a:r>
          </a:p>
        </p:txBody>
      </p:sp>
    </p:spTree>
    <p:extLst>
      <p:ext uri="{BB962C8B-B14F-4D97-AF65-F5344CB8AC3E}">
        <p14:creationId xmlns:p14="http://schemas.microsoft.com/office/powerpoint/2010/main" val="281860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ED83147-262F-4FFF-8E08-5DDD26B7EE0D}"/>
              </a:ext>
            </a:extLst>
          </p:cNvPr>
          <p:cNvSpPr>
            <a:spLocks noGrp="1"/>
          </p:cNvSpPr>
          <p:nvPr>
            <p:ph type="title"/>
          </p:nvPr>
        </p:nvSpPr>
        <p:spPr>
          <a:xfrm>
            <a:off x="777240" y="731519"/>
            <a:ext cx="2845191" cy="3237579"/>
          </a:xfrm>
        </p:spPr>
        <p:txBody>
          <a:bodyPr vert="horz" lIns="91440" tIns="45720" rIns="91440" bIns="45720" rtlCol="0" anchor="ctr">
            <a:normAutofit/>
          </a:bodyPr>
          <a:lstStyle/>
          <a:p>
            <a:r>
              <a:rPr lang="en-US" sz="3800" kern="1200" dirty="0">
                <a:solidFill>
                  <a:srgbClr val="FFFFFF"/>
                </a:solidFill>
                <a:latin typeface="+mj-lt"/>
                <a:ea typeface="+mj-ea"/>
                <a:cs typeface="+mj-cs"/>
              </a:rPr>
              <a:t>Mingling</a:t>
            </a: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7420405-C056-47EA-8698-96E4E4B3F3A3}"/>
              </a:ext>
            </a:extLst>
          </p:cNvPr>
          <p:cNvSpPr>
            <a:spLocks noGrp="1"/>
          </p:cNvSpPr>
          <p:nvPr>
            <p:ph idx="1"/>
          </p:nvPr>
        </p:nvSpPr>
        <p:spPr>
          <a:xfrm>
            <a:off x="4379709" y="686862"/>
            <a:ext cx="7037591" cy="5475129"/>
          </a:xfrm>
        </p:spPr>
        <p:txBody>
          <a:bodyPr vert="horz" lIns="91440" tIns="45720" rIns="91440" bIns="45720" rtlCol="0" anchor="ctr">
            <a:normAutofit fontScale="70000" lnSpcReduction="20000"/>
          </a:bodyPr>
          <a:lstStyle/>
          <a:p>
            <a:pPr marL="0" indent="0">
              <a:buNone/>
            </a:pPr>
            <a:r>
              <a:rPr lang="en-US" sz="3200" b="1" i="0" dirty="0">
                <a:effectLst/>
              </a:rPr>
              <a:t>The spirit of man is the lamp of Jehovah,/ Searching all the innermost parts of the inner being.</a:t>
            </a:r>
            <a:br>
              <a:rPr lang="en-US" sz="3200" b="1" i="0" dirty="0">
                <a:effectLst/>
              </a:rPr>
            </a:br>
            <a:r>
              <a:rPr lang="en-US" sz="3200" b="1" i="0" dirty="0">
                <a:effectLst/>
              </a:rPr>
              <a:t>– Proverbs 20:27</a:t>
            </a:r>
          </a:p>
          <a:p>
            <a:r>
              <a:rPr lang="en-US" sz="2400" dirty="0"/>
              <a:t>Man’s spirit is God’s lamp within man.</a:t>
            </a:r>
          </a:p>
          <a:p>
            <a:r>
              <a:rPr lang="en-US" sz="2400" dirty="0"/>
              <a:t>The light shining within man’s regenerated spirit is God Himself.</a:t>
            </a:r>
          </a:p>
          <a:p>
            <a:r>
              <a:rPr lang="en-US" sz="2400" dirty="0"/>
              <a:t>God is </a:t>
            </a:r>
            <a:r>
              <a:rPr lang="en-US" sz="2900" b="1" dirty="0"/>
              <a:t>light</a:t>
            </a:r>
            <a:r>
              <a:rPr lang="en-US" sz="2400" dirty="0"/>
              <a:t> and in Him is no darkness at all. – 1 John 1:5b</a:t>
            </a:r>
          </a:p>
          <a:p>
            <a:r>
              <a:rPr lang="en-US" sz="2400" dirty="0"/>
              <a:t>Just as a lamp contains light and expresses it, man’s spirit was created to contain God and express Him.</a:t>
            </a:r>
          </a:p>
          <a:p>
            <a:pPr marL="0" indent="0">
              <a:buNone/>
            </a:pPr>
            <a:r>
              <a:rPr lang="en-US" sz="3200" b="1" dirty="0">
                <a:effectLst/>
              </a:rPr>
              <a:t>How does an antique lamp shine?</a:t>
            </a:r>
          </a:p>
          <a:p>
            <a:r>
              <a:rPr lang="en-US" sz="2400" dirty="0"/>
              <a:t>The Spirit of God is like the oil that you add to an antique lamp as fuel.</a:t>
            </a:r>
          </a:p>
          <a:p>
            <a:r>
              <a:rPr lang="en-US" sz="2400" dirty="0"/>
              <a:t>Our human spirit is like the wick of that lamp.</a:t>
            </a:r>
          </a:p>
          <a:p>
            <a:r>
              <a:rPr lang="en-US" sz="2400" dirty="0"/>
              <a:t>For the lamp to shine, the oil needs to soak the wick.</a:t>
            </a:r>
          </a:p>
          <a:p>
            <a:r>
              <a:rPr lang="en-US" sz="2400" dirty="0">
                <a:effectLst/>
              </a:rPr>
              <a:t>The Spirit Himself witnesses </a:t>
            </a:r>
            <a:r>
              <a:rPr lang="en-US" sz="2900" b="1" dirty="0">
                <a:effectLst/>
              </a:rPr>
              <a:t>with</a:t>
            </a:r>
            <a:r>
              <a:rPr lang="en-US" sz="2400" dirty="0">
                <a:effectLst/>
              </a:rPr>
              <a:t> our spirit that we are children of God – Romans 8:16</a:t>
            </a:r>
            <a:endParaRPr lang="en-US" sz="2400" dirty="0"/>
          </a:p>
          <a:p>
            <a:pPr marL="0" indent="0">
              <a:buNone/>
            </a:pPr>
            <a:r>
              <a:rPr lang="en-US" sz="3100" b="1" dirty="0"/>
              <a:t>From our spirit as the lamp, comes the light that shines into all the other parts of our inward being.</a:t>
            </a:r>
          </a:p>
          <a:p>
            <a:r>
              <a:rPr lang="en-US" sz="2400" dirty="0"/>
              <a:t>In order for the divine light to shine into man’s inward parts, God’s Spirit as the </a:t>
            </a:r>
            <a:r>
              <a:rPr lang="en-US" sz="2900" b="1" dirty="0"/>
              <a:t>oil</a:t>
            </a:r>
            <a:r>
              <a:rPr lang="en-US" sz="2400" dirty="0"/>
              <a:t> must soak (mingle with) man’s spirit as the wick and “burn” together with man’s spirit.</a:t>
            </a:r>
            <a:endParaRPr lang="en-US" sz="1800" dirty="0"/>
          </a:p>
        </p:txBody>
      </p:sp>
      <p:sp>
        <p:nvSpPr>
          <p:cNvPr id="6" name="Footer Placeholder 5">
            <a:extLst>
              <a:ext uri="{FF2B5EF4-FFF2-40B4-BE49-F238E27FC236}">
                <a16:creationId xmlns:a16="http://schemas.microsoft.com/office/drawing/2014/main" id="{1036594C-5018-4DC7-9B8C-C06FD21C7288}"/>
              </a:ext>
            </a:extLst>
          </p:cNvPr>
          <p:cNvSpPr>
            <a:spLocks noGrp="1"/>
          </p:cNvSpPr>
          <p:nvPr>
            <p:ph type="ftr" sz="quarter" idx="11"/>
          </p:nvPr>
        </p:nvSpPr>
        <p:spPr>
          <a:xfrm>
            <a:off x="552322" y="4488119"/>
            <a:ext cx="3258701" cy="1832901"/>
          </a:xfrm>
        </p:spPr>
        <p:txBody>
          <a:bodyPr vert="horz" lIns="91440" tIns="45720" rIns="91440" bIns="45720" rtlCol="0" anchor="ctr">
            <a:normAutofit/>
          </a:bodyPr>
          <a:lstStyle/>
          <a:p>
            <a:pPr algn="l">
              <a:lnSpc>
                <a:spcPct val="90000"/>
              </a:lnSpc>
              <a:spcAft>
                <a:spcPts val="600"/>
              </a:spcAft>
            </a:pPr>
            <a:r>
              <a:rPr lang="en-US" sz="1400" b="0" i="0" kern="1200" dirty="0">
                <a:solidFill>
                  <a:schemeClr val="bg1"/>
                </a:solidFill>
                <a:effectLst/>
                <a:latin typeface="+mn-lt"/>
                <a:ea typeface="+mn-ea"/>
                <a:cs typeface="+mn-cs"/>
              </a:rPr>
              <a:t>“…He who is joined to the Lord is one spirit.” – 1 Corinthians 6:17</a:t>
            </a:r>
          </a:p>
          <a:p>
            <a:pPr algn="l">
              <a:lnSpc>
                <a:spcPct val="90000"/>
              </a:lnSpc>
              <a:spcAft>
                <a:spcPts val="600"/>
              </a:spcAft>
            </a:pPr>
            <a:endParaRPr lang="en-US" sz="800" b="0" i="0" dirty="0">
              <a:solidFill>
                <a:schemeClr val="tx1">
                  <a:lumMod val="50000"/>
                  <a:lumOff val="50000"/>
                </a:schemeClr>
              </a:solidFill>
              <a:effectLst/>
            </a:endParaRPr>
          </a:p>
          <a:p>
            <a:pPr algn="l">
              <a:lnSpc>
                <a:spcPct val="90000"/>
              </a:lnSpc>
              <a:spcAft>
                <a:spcPts val="600"/>
              </a:spcAft>
            </a:pPr>
            <a:r>
              <a:rPr lang="en-US" sz="1400" dirty="0">
                <a:solidFill>
                  <a:schemeClr val="bg1"/>
                </a:solidFill>
              </a:rPr>
              <a:t>To show mingling we talked about an antique lamp with the oil and the wick. What other illustration can show mingling?</a:t>
            </a:r>
            <a:endParaRPr lang="en-US" sz="1400" b="0" i="0" kern="1200" dirty="0">
              <a:solidFill>
                <a:schemeClr val="bg1"/>
              </a:solidFill>
              <a:effectLst/>
              <a:latin typeface="+mn-lt"/>
              <a:ea typeface="+mn-ea"/>
              <a:cs typeface="+mn-cs"/>
            </a:endParaRPr>
          </a:p>
        </p:txBody>
      </p:sp>
      <p:sp>
        <p:nvSpPr>
          <p:cNvPr id="5" name="Date Placeholder 4">
            <a:extLst>
              <a:ext uri="{FF2B5EF4-FFF2-40B4-BE49-F238E27FC236}">
                <a16:creationId xmlns:a16="http://schemas.microsoft.com/office/drawing/2014/main" id="{BB34F12F-B063-4884-B2D2-01CBE58DB6E3}"/>
              </a:ext>
            </a:extLst>
          </p:cNvPr>
          <p:cNvSpPr>
            <a:spLocks noGrp="1"/>
          </p:cNvSpPr>
          <p:nvPr>
            <p:ph type="dt" sz="half" idx="10"/>
          </p:nvPr>
        </p:nvSpPr>
        <p:spPr>
          <a:xfrm>
            <a:off x="8967391" y="6407778"/>
            <a:ext cx="2743200" cy="365125"/>
          </a:xfrm>
        </p:spPr>
        <p:txBody>
          <a:bodyPr vert="horz" lIns="91440" tIns="45720" rIns="91440" bIns="45720" rtlCol="0" anchor="ctr">
            <a:normAutofit/>
          </a:bodyPr>
          <a:lstStyle/>
          <a:p>
            <a:pPr algn="r">
              <a:spcAft>
                <a:spcPts val="600"/>
              </a:spcAft>
            </a:pPr>
            <a:fld id="{E082ABFB-60E7-4BA1-866A-7059F058065B}" type="datetime1">
              <a:rPr lang="en-US" sz="1050">
                <a:solidFill>
                  <a:schemeClr val="tx1">
                    <a:lumMod val="50000"/>
                    <a:lumOff val="50000"/>
                  </a:schemeClr>
                </a:solidFill>
              </a:rPr>
              <a:pPr algn="r">
                <a:spcAft>
                  <a:spcPts val="600"/>
                </a:spcAft>
              </a:pPr>
              <a:t>2/9/2022</a:t>
            </a:fld>
            <a:endParaRPr lang="en-US" sz="1050">
              <a:solidFill>
                <a:schemeClr val="tx1">
                  <a:lumMod val="50000"/>
                  <a:lumOff val="50000"/>
                </a:schemeClr>
              </a:solidFill>
            </a:endParaRPr>
          </a:p>
        </p:txBody>
      </p:sp>
    </p:spTree>
    <p:extLst>
      <p:ext uri="{BB962C8B-B14F-4D97-AF65-F5344CB8AC3E}">
        <p14:creationId xmlns:p14="http://schemas.microsoft.com/office/powerpoint/2010/main" val="262736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ED83147-262F-4FFF-8E08-5DDD26B7EE0D}"/>
              </a:ext>
            </a:extLst>
          </p:cNvPr>
          <p:cNvSpPr>
            <a:spLocks noGrp="1"/>
          </p:cNvSpPr>
          <p:nvPr>
            <p:ph type="title"/>
          </p:nvPr>
        </p:nvSpPr>
        <p:spPr>
          <a:xfrm>
            <a:off x="777240" y="731519"/>
            <a:ext cx="2845191" cy="3237579"/>
          </a:xfrm>
        </p:spPr>
        <p:txBody>
          <a:bodyPr vert="horz" lIns="91440" tIns="45720" rIns="91440" bIns="45720" rtlCol="0" anchor="ctr">
            <a:normAutofit/>
          </a:bodyPr>
          <a:lstStyle/>
          <a:p>
            <a:r>
              <a:rPr lang="en-US" sz="3800" dirty="0">
                <a:solidFill>
                  <a:srgbClr val="FFFFFF"/>
                </a:solidFill>
              </a:rPr>
              <a:t>Burning</a:t>
            </a:r>
            <a:endParaRPr lang="en-US" sz="3800" kern="1200" dirty="0">
              <a:solidFill>
                <a:srgbClr val="FFFFFF"/>
              </a:solidFill>
              <a:latin typeface="+mj-lt"/>
              <a:ea typeface="+mj-ea"/>
              <a:cs typeface="+mj-cs"/>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7420405-C056-47EA-8698-96E4E4B3F3A3}"/>
              </a:ext>
            </a:extLst>
          </p:cNvPr>
          <p:cNvSpPr>
            <a:spLocks noGrp="1"/>
          </p:cNvSpPr>
          <p:nvPr>
            <p:ph idx="1"/>
          </p:nvPr>
        </p:nvSpPr>
        <p:spPr>
          <a:xfrm>
            <a:off x="4379709" y="686862"/>
            <a:ext cx="7037591" cy="5475129"/>
          </a:xfrm>
        </p:spPr>
        <p:txBody>
          <a:bodyPr vert="horz" lIns="91440" tIns="45720" rIns="91440" bIns="45720" rtlCol="0" anchor="ctr">
            <a:normAutofit fontScale="92500"/>
          </a:bodyPr>
          <a:lstStyle/>
          <a:p>
            <a:pPr marL="0" indent="0">
              <a:buNone/>
            </a:pPr>
            <a:r>
              <a:rPr lang="en-US" sz="2600" b="1" i="0" dirty="0">
                <a:effectLst/>
              </a:rPr>
              <a:t>Do not be slothful in zeal, but be burning in spirit, serving the Lord – Romans 12:11</a:t>
            </a:r>
          </a:p>
          <a:p>
            <a:r>
              <a:rPr lang="en-US" sz="1800" dirty="0"/>
              <a:t>Very often we present our bodies and have some renewing and transformation in our mind, but our spirit is very cold, not burning. We do not pray, read the Bible, preach the gospel, or take care of people. </a:t>
            </a:r>
            <a:r>
              <a:rPr lang="en-US" sz="2000" b="1" dirty="0"/>
              <a:t>It seems as if we do not want to do anything. This is abnormal</a:t>
            </a:r>
            <a:r>
              <a:rPr lang="en-US" sz="1600" dirty="0"/>
              <a:t>. </a:t>
            </a:r>
            <a:r>
              <a:rPr lang="en-US" sz="1800" dirty="0"/>
              <a:t>A normal Christian should possess three things: a presented body, a renewed and transformed mind, and a </a:t>
            </a:r>
            <a:r>
              <a:rPr lang="en-US" sz="2100" b="1" dirty="0"/>
              <a:t>burning</a:t>
            </a:r>
            <a:r>
              <a:rPr lang="en-US" sz="1800" dirty="0"/>
              <a:t> spirit (Romans 12:1-2, 11).</a:t>
            </a:r>
          </a:p>
          <a:p>
            <a:r>
              <a:rPr lang="en-US" sz="1800" dirty="0"/>
              <a:t>If we are not burning in our spirit, we will not pray or open our mouths when we come to the meeting. In the end we will let the “shepherds” among us pray and speak for everyone. However, </a:t>
            </a:r>
            <a:r>
              <a:rPr lang="en-US" sz="2000" b="1" dirty="0"/>
              <a:t>if we all are burning in spirit</a:t>
            </a:r>
            <a:r>
              <a:rPr lang="en-US" sz="1800" dirty="0"/>
              <a:t>, then when you pray, I will also pray. </a:t>
            </a:r>
            <a:r>
              <a:rPr lang="en-US" sz="2000" b="1" dirty="0"/>
              <a:t>Everyone will function</a:t>
            </a:r>
            <a:r>
              <a:rPr lang="en-US" sz="1800" dirty="0"/>
              <a:t>, not wanting to be left behind, and the meeting will be sweet and rich. </a:t>
            </a:r>
            <a:r>
              <a:rPr lang="en-US" sz="1800" i="1" dirty="0"/>
              <a:t>(Being Up to Date for the Rebuilding of the Temple, Chapter 3)</a:t>
            </a:r>
          </a:p>
          <a:p>
            <a:r>
              <a:rPr lang="en-US" sz="1800" dirty="0"/>
              <a:t>Romans 12:11 says we need to be “burning in spirit.” </a:t>
            </a:r>
            <a:r>
              <a:rPr lang="en-US" sz="2100" b="1" dirty="0"/>
              <a:t>We need to be on fire</a:t>
            </a:r>
            <a:r>
              <a:rPr lang="en-US" sz="1800" dirty="0"/>
              <a:t>. This means that first we are burned and then we burn others. We need to be on fire in our spirit. </a:t>
            </a:r>
            <a:r>
              <a:rPr lang="en-US" sz="2100" b="1" dirty="0"/>
              <a:t>We are burned with the burning Spirit </a:t>
            </a:r>
            <a:r>
              <a:rPr lang="en-US" sz="1800" dirty="0"/>
              <a:t>(Rev. 4:5), and then we burn others. Oh, to be fervent! To be burning! To be on fire! Then we serve the Lord. </a:t>
            </a:r>
            <a:r>
              <a:rPr lang="en-US" sz="1800" i="1" dirty="0"/>
              <a:t>(Our Human Spirit, Chapter 5)</a:t>
            </a:r>
          </a:p>
        </p:txBody>
      </p:sp>
      <p:sp>
        <p:nvSpPr>
          <p:cNvPr id="6" name="Footer Placeholder 5">
            <a:extLst>
              <a:ext uri="{FF2B5EF4-FFF2-40B4-BE49-F238E27FC236}">
                <a16:creationId xmlns:a16="http://schemas.microsoft.com/office/drawing/2014/main" id="{1036594C-5018-4DC7-9B8C-C06FD21C7288}"/>
              </a:ext>
            </a:extLst>
          </p:cNvPr>
          <p:cNvSpPr>
            <a:spLocks noGrp="1"/>
          </p:cNvSpPr>
          <p:nvPr>
            <p:ph type="ftr" sz="quarter" idx="11"/>
          </p:nvPr>
        </p:nvSpPr>
        <p:spPr>
          <a:xfrm>
            <a:off x="552322" y="4488119"/>
            <a:ext cx="3258701" cy="1832901"/>
          </a:xfrm>
        </p:spPr>
        <p:txBody>
          <a:bodyPr vert="horz" lIns="91440" tIns="45720" rIns="91440" bIns="45720" rtlCol="0" anchor="ctr">
            <a:normAutofit/>
          </a:bodyPr>
          <a:lstStyle/>
          <a:p>
            <a:pPr algn="l">
              <a:lnSpc>
                <a:spcPct val="90000"/>
              </a:lnSpc>
              <a:spcAft>
                <a:spcPts val="600"/>
              </a:spcAft>
            </a:pPr>
            <a:r>
              <a:rPr lang="en-US" sz="1400" b="0" i="0" kern="1200" dirty="0">
                <a:solidFill>
                  <a:schemeClr val="bg1"/>
                </a:solidFill>
                <a:effectLst/>
                <a:latin typeface="+mn-lt"/>
                <a:ea typeface="+mn-ea"/>
                <a:cs typeface="+mn-cs"/>
              </a:rPr>
              <a:t>What do you think it means to be on fire?</a:t>
            </a:r>
            <a:endParaRPr lang="en-US" sz="1400" dirty="0">
              <a:solidFill>
                <a:schemeClr val="bg1"/>
              </a:solidFill>
            </a:endParaRPr>
          </a:p>
          <a:p>
            <a:pPr algn="l">
              <a:lnSpc>
                <a:spcPct val="90000"/>
              </a:lnSpc>
              <a:spcAft>
                <a:spcPts val="600"/>
              </a:spcAft>
            </a:pPr>
            <a:endParaRPr lang="en-US" sz="1400" b="0" i="0" kern="1200" dirty="0">
              <a:solidFill>
                <a:schemeClr val="bg1"/>
              </a:solidFill>
              <a:effectLst/>
              <a:latin typeface="+mn-lt"/>
              <a:ea typeface="+mn-ea"/>
              <a:cs typeface="+mn-cs"/>
            </a:endParaRPr>
          </a:p>
          <a:p>
            <a:pPr algn="l">
              <a:lnSpc>
                <a:spcPct val="90000"/>
              </a:lnSpc>
              <a:spcAft>
                <a:spcPts val="600"/>
              </a:spcAft>
            </a:pPr>
            <a:r>
              <a:rPr lang="en-US" sz="1400" b="0" i="0" kern="1200" dirty="0">
                <a:solidFill>
                  <a:schemeClr val="bg1"/>
                </a:solidFill>
                <a:effectLst/>
                <a:latin typeface="+mn-lt"/>
                <a:ea typeface="+mn-ea"/>
                <a:cs typeface="+mn-cs"/>
              </a:rPr>
              <a:t>What do you think it means to be burned with the burning Spirit?</a:t>
            </a:r>
          </a:p>
        </p:txBody>
      </p:sp>
      <p:sp>
        <p:nvSpPr>
          <p:cNvPr id="5" name="Date Placeholder 4">
            <a:extLst>
              <a:ext uri="{FF2B5EF4-FFF2-40B4-BE49-F238E27FC236}">
                <a16:creationId xmlns:a16="http://schemas.microsoft.com/office/drawing/2014/main" id="{BB34F12F-B063-4884-B2D2-01CBE58DB6E3}"/>
              </a:ext>
            </a:extLst>
          </p:cNvPr>
          <p:cNvSpPr>
            <a:spLocks noGrp="1"/>
          </p:cNvSpPr>
          <p:nvPr>
            <p:ph type="dt" sz="half" idx="10"/>
          </p:nvPr>
        </p:nvSpPr>
        <p:spPr>
          <a:xfrm>
            <a:off x="8967391" y="6407778"/>
            <a:ext cx="2743200" cy="365125"/>
          </a:xfrm>
        </p:spPr>
        <p:txBody>
          <a:bodyPr vert="horz" lIns="91440" tIns="45720" rIns="91440" bIns="45720" rtlCol="0" anchor="ctr">
            <a:normAutofit/>
          </a:bodyPr>
          <a:lstStyle/>
          <a:p>
            <a:pPr algn="r">
              <a:spcAft>
                <a:spcPts val="600"/>
              </a:spcAft>
            </a:pPr>
            <a:fld id="{E082ABFB-60E7-4BA1-866A-7059F058065B}" type="datetime1">
              <a:rPr lang="en-US" sz="1050">
                <a:solidFill>
                  <a:schemeClr val="tx1">
                    <a:lumMod val="50000"/>
                    <a:lumOff val="50000"/>
                  </a:schemeClr>
                </a:solidFill>
              </a:rPr>
              <a:pPr algn="r">
                <a:spcAft>
                  <a:spcPts val="600"/>
                </a:spcAft>
              </a:pPr>
              <a:t>2/9/2022</a:t>
            </a:fld>
            <a:endParaRPr lang="en-US" sz="1050">
              <a:solidFill>
                <a:schemeClr val="tx1">
                  <a:lumMod val="50000"/>
                  <a:lumOff val="50000"/>
                </a:schemeClr>
              </a:solidFill>
            </a:endParaRPr>
          </a:p>
        </p:txBody>
      </p:sp>
    </p:spTree>
    <p:extLst>
      <p:ext uri="{BB962C8B-B14F-4D97-AF65-F5344CB8AC3E}">
        <p14:creationId xmlns:p14="http://schemas.microsoft.com/office/powerpoint/2010/main" val="328017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ED83147-262F-4FFF-8E08-5DDD26B7EE0D}"/>
              </a:ext>
            </a:extLst>
          </p:cNvPr>
          <p:cNvSpPr>
            <a:spLocks noGrp="1"/>
          </p:cNvSpPr>
          <p:nvPr>
            <p:ph type="title"/>
          </p:nvPr>
        </p:nvSpPr>
        <p:spPr>
          <a:xfrm>
            <a:off x="777240" y="731519"/>
            <a:ext cx="2845191" cy="3237579"/>
          </a:xfrm>
        </p:spPr>
        <p:txBody>
          <a:bodyPr vert="horz" lIns="91440" tIns="45720" rIns="91440" bIns="45720" rtlCol="0" anchor="ctr">
            <a:normAutofit/>
          </a:bodyPr>
          <a:lstStyle/>
          <a:p>
            <a:r>
              <a:rPr lang="en-US" sz="3800" dirty="0">
                <a:solidFill>
                  <a:srgbClr val="FFFFFF"/>
                </a:solidFill>
              </a:rPr>
              <a:t>Buying</a:t>
            </a:r>
            <a:endParaRPr lang="en-US" sz="3800" kern="1200" dirty="0">
              <a:solidFill>
                <a:srgbClr val="FFFFFF"/>
              </a:solidFill>
              <a:latin typeface="+mj-lt"/>
              <a:ea typeface="+mj-ea"/>
              <a:cs typeface="+mj-cs"/>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7420405-C056-47EA-8698-96E4E4B3F3A3}"/>
              </a:ext>
            </a:extLst>
          </p:cNvPr>
          <p:cNvSpPr>
            <a:spLocks noGrp="1"/>
          </p:cNvSpPr>
          <p:nvPr>
            <p:ph idx="1"/>
          </p:nvPr>
        </p:nvSpPr>
        <p:spPr>
          <a:xfrm>
            <a:off x="4379709" y="686862"/>
            <a:ext cx="7037591" cy="5475129"/>
          </a:xfrm>
        </p:spPr>
        <p:txBody>
          <a:bodyPr vert="horz" lIns="91440" tIns="45720" rIns="91440" bIns="45720" rtlCol="0" anchor="ctr">
            <a:normAutofit/>
          </a:bodyPr>
          <a:lstStyle/>
          <a:p>
            <a:pPr marL="0" indent="0">
              <a:buNone/>
            </a:pPr>
            <a:r>
              <a:rPr lang="en-US" sz="2000" b="1" i="0" dirty="0">
                <a:effectLst/>
              </a:rPr>
              <a:t>In the parable of watchfulness in Matthew 25:8-9 Jesus says: And the foolish said to the prudent,…</a:t>
            </a:r>
          </a:p>
          <a:p>
            <a:r>
              <a:rPr lang="en-US" sz="1600" dirty="0"/>
              <a:t>…Give us some of your </a:t>
            </a:r>
            <a:r>
              <a:rPr lang="en-US" sz="2000" b="1" dirty="0"/>
              <a:t>oil</a:t>
            </a:r>
            <a:r>
              <a:rPr lang="en-US" sz="1600" dirty="0"/>
              <a:t>, for our lamps are going out. </a:t>
            </a:r>
            <a:r>
              <a:rPr lang="en-US" sz="1600" b="1" dirty="0"/>
              <a:t>9</a:t>
            </a:r>
            <a:r>
              <a:rPr lang="en-US" sz="1600" dirty="0"/>
              <a:t> But the prudent answered, saying, Perhaps there will not be enough for us and for you; go rather to those who sell, and </a:t>
            </a:r>
            <a:r>
              <a:rPr lang="en-US" sz="2000" b="1" dirty="0"/>
              <a:t>buy</a:t>
            </a:r>
            <a:r>
              <a:rPr lang="en-US" sz="1600" dirty="0"/>
              <a:t> for yourselves. </a:t>
            </a:r>
          </a:p>
          <a:p>
            <a:pPr marL="0" indent="0">
              <a:buNone/>
            </a:pPr>
            <a:r>
              <a:rPr lang="en-US" sz="2000" b="1" dirty="0"/>
              <a:t>Buying means paying a price</a:t>
            </a:r>
          </a:p>
          <a:p>
            <a:r>
              <a:rPr lang="en-US" sz="1600" b="0" i="0" dirty="0">
                <a:effectLst/>
              </a:rPr>
              <a:t>What we need is not to do many things but rather to be burning in spiri</a:t>
            </a:r>
            <a:r>
              <a:rPr lang="en-US" sz="1600" dirty="0"/>
              <a:t>t. This requires that we </a:t>
            </a:r>
            <a:r>
              <a:rPr lang="en-US" sz="2000" b="1" dirty="0"/>
              <a:t>pray</a:t>
            </a:r>
            <a:r>
              <a:rPr lang="en-US" sz="1600" dirty="0"/>
              <a:t> to stay in the presence of the Lord. </a:t>
            </a:r>
            <a:r>
              <a:rPr lang="en-US" sz="1600" b="0" i="0" dirty="0">
                <a:effectLst/>
              </a:rPr>
              <a:t>First, we need to set our mind on the spirit, and second, we must walk according to the spirit. Third, our spirit must be burning. We need to be on fire with the Lord as the fire.</a:t>
            </a:r>
          </a:p>
          <a:p>
            <a:r>
              <a:rPr lang="en-US" sz="1600" b="0" i="0" dirty="0">
                <a:effectLst/>
              </a:rPr>
              <a:t>We should </a:t>
            </a:r>
            <a:r>
              <a:rPr lang="en-US" sz="2000" b="1" dirty="0"/>
              <a:t>pray to spend </a:t>
            </a:r>
            <a:r>
              <a:rPr lang="en-US" sz="1600" b="0" i="0" dirty="0">
                <a:effectLst/>
              </a:rPr>
              <a:t>more and more time in the presence of the Lord. If we pray even for half an hour a day, we will be burning. We can compare our spirit to an electric iron. If we leave the iron plugged in for half an hour, it will be burning hot. To be burning in the spirit means that we are on fire in the spirit. The Lord Himself is the consuming fire, the holy and divine fire. Therefore, we need to stay in His presence </a:t>
            </a:r>
            <a:r>
              <a:rPr lang="en-US" sz="1600" b="0" i="1" dirty="0">
                <a:effectLst/>
              </a:rPr>
              <a:t>(The Divine Spirit with the Human Spirit in the Epistles, Chapter 3)</a:t>
            </a:r>
            <a:r>
              <a:rPr lang="en-US" sz="1600" b="0" i="0" dirty="0">
                <a:effectLst/>
              </a:rPr>
              <a:t>.</a:t>
            </a:r>
            <a:br>
              <a:rPr lang="en-US" sz="1800" b="0" i="0" dirty="0">
                <a:effectLst/>
              </a:rPr>
            </a:br>
            <a:endParaRPr lang="en-US" sz="1800" dirty="0"/>
          </a:p>
        </p:txBody>
      </p:sp>
      <p:sp>
        <p:nvSpPr>
          <p:cNvPr id="6" name="Footer Placeholder 5">
            <a:extLst>
              <a:ext uri="{FF2B5EF4-FFF2-40B4-BE49-F238E27FC236}">
                <a16:creationId xmlns:a16="http://schemas.microsoft.com/office/drawing/2014/main" id="{1036594C-5018-4DC7-9B8C-C06FD21C7288}"/>
              </a:ext>
            </a:extLst>
          </p:cNvPr>
          <p:cNvSpPr>
            <a:spLocks noGrp="1"/>
          </p:cNvSpPr>
          <p:nvPr>
            <p:ph type="ftr" sz="quarter" idx="11"/>
          </p:nvPr>
        </p:nvSpPr>
        <p:spPr>
          <a:xfrm>
            <a:off x="552322" y="4488119"/>
            <a:ext cx="3258701" cy="1832901"/>
          </a:xfrm>
        </p:spPr>
        <p:txBody>
          <a:bodyPr vert="horz" lIns="91440" tIns="45720" rIns="91440" bIns="45720" rtlCol="0" anchor="ctr">
            <a:normAutofit/>
          </a:bodyPr>
          <a:lstStyle/>
          <a:p>
            <a:pPr algn="l">
              <a:lnSpc>
                <a:spcPct val="90000"/>
              </a:lnSpc>
              <a:spcAft>
                <a:spcPts val="600"/>
              </a:spcAft>
            </a:pPr>
            <a:r>
              <a:rPr lang="en-US" sz="1400" b="0" i="0" kern="1200" dirty="0">
                <a:solidFill>
                  <a:schemeClr val="bg1"/>
                </a:solidFill>
                <a:effectLst/>
                <a:latin typeface="+mn-lt"/>
                <a:ea typeface="+mn-ea"/>
                <a:cs typeface="+mn-cs"/>
              </a:rPr>
              <a:t>Of what are we buying more?</a:t>
            </a:r>
          </a:p>
          <a:p>
            <a:pPr algn="l">
              <a:lnSpc>
                <a:spcPct val="90000"/>
              </a:lnSpc>
              <a:spcAft>
                <a:spcPts val="600"/>
              </a:spcAft>
            </a:pPr>
            <a:endParaRPr lang="en-US" sz="1400" b="0" i="0" kern="1200" dirty="0">
              <a:solidFill>
                <a:schemeClr val="bg1"/>
              </a:solidFill>
              <a:effectLst/>
              <a:latin typeface="+mn-lt"/>
              <a:ea typeface="+mn-ea"/>
              <a:cs typeface="+mn-cs"/>
            </a:endParaRPr>
          </a:p>
          <a:p>
            <a:pPr algn="l">
              <a:lnSpc>
                <a:spcPct val="90000"/>
              </a:lnSpc>
              <a:spcAft>
                <a:spcPts val="600"/>
              </a:spcAft>
            </a:pPr>
            <a:r>
              <a:rPr lang="en-US" sz="1400" b="0" i="0" kern="1200" dirty="0">
                <a:solidFill>
                  <a:schemeClr val="bg1"/>
                </a:solidFill>
                <a:effectLst/>
                <a:latin typeface="+mn-lt"/>
                <a:ea typeface="+mn-ea"/>
                <a:cs typeface="+mn-cs"/>
              </a:rPr>
              <a:t>How might you pray for half an hour a day?</a:t>
            </a:r>
          </a:p>
        </p:txBody>
      </p:sp>
      <p:sp>
        <p:nvSpPr>
          <p:cNvPr id="5" name="Date Placeholder 4">
            <a:extLst>
              <a:ext uri="{FF2B5EF4-FFF2-40B4-BE49-F238E27FC236}">
                <a16:creationId xmlns:a16="http://schemas.microsoft.com/office/drawing/2014/main" id="{BB34F12F-B063-4884-B2D2-01CBE58DB6E3}"/>
              </a:ext>
            </a:extLst>
          </p:cNvPr>
          <p:cNvSpPr>
            <a:spLocks noGrp="1"/>
          </p:cNvSpPr>
          <p:nvPr>
            <p:ph type="dt" sz="half" idx="10"/>
          </p:nvPr>
        </p:nvSpPr>
        <p:spPr>
          <a:xfrm>
            <a:off x="8967391" y="6407778"/>
            <a:ext cx="2743200" cy="365125"/>
          </a:xfrm>
        </p:spPr>
        <p:txBody>
          <a:bodyPr vert="horz" lIns="91440" tIns="45720" rIns="91440" bIns="45720" rtlCol="0" anchor="ctr">
            <a:normAutofit/>
          </a:bodyPr>
          <a:lstStyle/>
          <a:p>
            <a:pPr algn="r">
              <a:spcAft>
                <a:spcPts val="600"/>
              </a:spcAft>
            </a:pPr>
            <a:fld id="{E082ABFB-60E7-4BA1-866A-7059F058065B}" type="datetime1">
              <a:rPr lang="en-US" sz="1050">
                <a:solidFill>
                  <a:schemeClr val="tx1">
                    <a:lumMod val="50000"/>
                    <a:lumOff val="50000"/>
                  </a:schemeClr>
                </a:solidFill>
              </a:rPr>
              <a:pPr algn="r">
                <a:spcAft>
                  <a:spcPts val="600"/>
                </a:spcAft>
              </a:pPr>
              <a:t>2/9/2022</a:t>
            </a:fld>
            <a:endParaRPr lang="en-US" sz="1050" dirty="0">
              <a:solidFill>
                <a:schemeClr val="tx1">
                  <a:lumMod val="50000"/>
                  <a:lumOff val="50000"/>
                </a:schemeClr>
              </a:solidFill>
            </a:endParaRPr>
          </a:p>
        </p:txBody>
      </p:sp>
    </p:spTree>
    <p:extLst>
      <p:ext uri="{BB962C8B-B14F-4D97-AF65-F5344CB8AC3E}">
        <p14:creationId xmlns:p14="http://schemas.microsoft.com/office/powerpoint/2010/main" val="3423969861"/>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695</TotalTime>
  <Words>881</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Palatino</vt:lpstr>
      <vt:lpstr>Office Theme</vt:lpstr>
      <vt:lpstr>The Lamp of the Lord</vt:lpstr>
      <vt:lpstr>Mingling</vt:lpstr>
      <vt:lpstr>Burning</vt:lpstr>
      <vt:lpstr>Buying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Human Spirit</dc:title>
  <dc:creator>DANIEL FRANCISCO ACEVEDO</dc:creator>
  <cp:lastModifiedBy>DANIEL FRANCISCO ACEVEDO</cp:lastModifiedBy>
  <cp:revision>23</cp:revision>
  <dcterms:created xsi:type="dcterms:W3CDTF">2022-01-19T01:09:17Z</dcterms:created>
  <dcterms:modified xsi:type="dcterms:W3CDTF">2022-02-10T06:49:46Z</dcterms:modified>
</cp:coreProperties>
</file>