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6" r:id="rId2"/>
    <p:sldId id="269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5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371F3-5E94-40FF-87CA-EDBFB8AFE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6B9AF-7400-4B8E-A145-367F5F88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29D3B-E097-4702-8AEE-F33B3B153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59210-5392-4883-90C2-321F48AE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190CE-8DB7-4F77-8152-EDAED0019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7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DF93F-3C8D-41FC-A681-FAD672C1C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22F48-72FA-4798-8776-28B17A316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F8143-B4D4-4D82-B073-4782E69D4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90935-788A-430D-8498-A37A59C8C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CAA8C-0067-4C1C-BEA9-D9B9ECC58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2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3DA6DF-6A8C-4093-9DA9-0357F6397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5E2134-8F9B-4860-938C-0413AE910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BCB6-EE61-45BD-9C18-144C4AF7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80C77-C31A-4145-8DD1-A0AF4F2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018C1-8D16-40A3-9E19-1550FF604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6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E1D0-4ABF-4577-89CC-B86F42DD4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F9A9C-5C35-4C12-A348-2982EF052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F180-5A41-4936-897E-4DC447525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77E2C-B25B-472B-BAB7-711323C1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916D0-73D6-42ED-BE0E-79EDB7F8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C59FF-7EFC-475B-9214-2E00463B8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E73DC-47A6-4C41-891B-84EA68E78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12092-B745-4F9E-8BD6-956FE367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41A90-5CF9-49B4-9FD6-B94CB053D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B8F32-9B59-484D-9AF7-D7EB7FEDC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0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AB888-FC74-4FE1-9003-432E78C5F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699C7-5AA7-4ABA-AFA1-1790BEE33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487B9-1E9F-446F-AAFB-2934247F4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A1D03-B080-475E-91BD-23307B1A8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5B62B-840F-41CB-B7EB-1CFBC6874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952EB-0C1D-4A7A-AAED-C9ED22295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0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D7052-0A58-42C4-9B6C-6760EE4DB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0C54B-AF6C-49EE-924C-79E74D264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C596B-4858-43A9-9158-A315835C5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F3E3DA-E527-4BD4-8F0D-A94A52DCD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9C3EB-4F6F-46E6-8CE4-02AD74066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2AEDF-FB6B-405C-B462-87D422D90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5D3728-A0F5-47B5-876D-D382655D7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703F5B-8A7C-4BB4-BEDB-D7BFCF6E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2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C5D3-F05A-48F8-9747-FF65D90E3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29416-D96A-4715-9984-8475FF203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D9406-BD13-4FD1-BAFE-F677E0FF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339A3E-C6B4-4912-B185-C87E57A2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0353E5-70DE-492D-85DB-699C0025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E568B-C956-4A68-B9DF-E7CFABC3F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BFE9A-5226-4188-BD09-4B25868B5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8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A7AA2-D8BF-4F0E-A6FB-1A688C17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4843A-DABD-461D-8DE1-9421D5E3A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7C1EC-559F-4143-B956-C03F8386F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E24CB-7887-4DF3-ABD8-76AA71313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D98DD-F43C-4F6D-9C9E-9B0238213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D055B-66FA-4A0E-A332-B0700399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4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7F44-99DB-4F17-8211-5FB930F93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DF4CBA-42B8-4D11-8518-55D0F7A0D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0CB84-7F2D-4356-9DD8-2E1AFFF50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DD8EC-9B1B-4055-8739-94DA3103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5CAA4-269E-4410-A2BB-D06D1F05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830C1-1B44-4544-BBA0-BE72D9C26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670792-F81E-4634-8E3C-FFD8DB8FF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DE1E0-EC52-41AD-8126-51FCADC25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0A585-213C-433E-A8CC-070C668B2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EA57F-793F-4683-BD8A-741FD4B89154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071CC-454C-4099-BF86-13C0EC679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93475-CE19-443B-B7E0-0E006F147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2C36F-4504-47C0-B82F-A167342A2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5" name="Picture 14" descr="Cloudy sky">
            <a:extLst>
              <a:ext uri="{FF2B5EF4-FFF2-40B4-BE49-F238E27FC236}">
                <a16:creationId xmlns:a16="http://schemas.microsoft.com/office/drawing/2014/main" id="{1A569116-08AF-4F3D-99B3-0BC1393D09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3852" b="1878"/>
          <a:stretch/>
        </p:blipFill>
        <p:spPr>
          <a:xfrm>
            <a:off x="20" y="-4069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74BCC6-0E72-4848-870D-B62CD420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097339"/>
            <a:ext cx="10011831" cy="1354313"/>
          </a:xfrm>
        </p:spPr>
        <p:txBody>
          <a:bodyPr anchor="ctr"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The Breath of Life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17136"/>
            <a:ext cx="2112264" cy="1892808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33989" y="4521269"/>
            <a:ext cx="672083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D8D5E-292D-4D6F-B09D-1F030F349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3989" y="2503860"/>
            <a:ext cx="6720830" cy="1636427"/>
          </a:xfrm>
        </p:spPr>
        <p:txBody>
          <a:bodyPr anchor="ctr">
            <a:normAutofit/>
          </a:bodyPr>
          <a:lstStyle/>
          <a:p>
            <a:r>
              <a:rPr lang="en-US" b="0" i="0" dirty="0">
                <a:solidFill>
                  <a:schemeClr val="accent1">
                    <a:lumMod val="75000"/>
                  </a:schemeClr>
                </a:solidFill>
                <a:effectLst/>
                <a:latin typeface="Palatino"/>
              </a:rPr>
              <a:t>Jehovah God formed man from the dust of the ground and breathed into his nostrils the breath of life, and man became a living soul.</a:t>
            </a:r>
            <a:br>
              <a:rPr lang="en-US" sz="1800" b="0" i="0" dirty="0">
                <a:solidFill>
                  <a:schemeClr val="accent1">
                    <a:lumMod val="75000"/>
                  </a:schemeClr>
                </a:solidFill>
                <a:effectLst/>
                <a:latin typeface="Palatino"/>
              </a:rPr>
            </a:br>
            <a:r>
              <a:rPr lang="en-US" b="0" i="0" dirty="0">
                <a:solidFill>
                  <a:schemeClr val="accent1">
                    <a:lumMod val="75000"/>
                  </a:schemeClr>
                </a:solidFill>
                <a:effectLst/>
                <a:latin typeface="Palatino"/>
              </a:rPr>
              <a:t>–</a:t>
            </a:r>
            <a:r>
              <a:rPr lang="en-US" sz="1800" b="0" i="0" dirty="0">
                <a:solidFill>
                  <a:schemeClr val="accent1">
                    <a:lumMod val="75000"/>
                  </a:schemeClr>
                </a:solidFill>
                <a:effectLst/>
                <a:latin typeface="Palatino"/>
              </a:rPr>
              <a:t> Genesis 2:7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272A9E-A3B1-45DA-A12E-2B2E0C48B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0256" y="4521198"/>
            <a:ext cx="2009804" cy="18902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D636F5-B75B-40C9-9365-950B3A3EF272}"/>
              </a:ext>
            </a:extLst>
          </p:cNvPr>
          <p:cNvSpPr txBox="1"/>
          <p:nvPr/>
        </p:nvSpPr>
        <p:spPr>
          <a:xfrm>
            <a:off x="3080730" y="4744998"/>
            <a:ext cx="6026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where our spirit comes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how our spirit makes us special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how our spirit can be divided from our soul</a:t>
            </a:r>
          </a:p>
        </p:txBody>
      </p:sp>
    </p:spTree>
    <p:extLst>
      <p:ext uri="{BB962C8B-B14F-4D97-AF65-F5344CB8AC3E}">
        <p14:creationId xmlns:p14="http://schemas.microsoft.com/office/powerpoint/2010/main" val="281860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D83147-262F-4FFF-8E08-5DDD26B7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Where our spirit comes from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20405-C056-47EA-8698-96E4E4B3F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i="0" dirty="0">
                <a:effectLst/>
              </a:rPr>
              <a:t>The Bible emphatically </a:t>
            </a:r>
            <a:r>
              <a:rPr lang="en-US" sz="3200" b="1" dirty="0"/>
              <a:t>reveals </a:t>
            </a:r>
            <a:r>
              <a:rPr lang="en-US" sz="3200" b="1" i="0" dirty="0">
                <a:effectLst/>
              </a:rPr>
              <a:t>God as the Creator</a:t>
            </a:r>
          </a:p>
          <a:p>
            <a:r>
              <a:rPr lang="en-US" sz="2400" dirty="0"/>
              <a:t>In the beginning </a:t>
            </a:r>
            <a:r>
              <a:rPr lang="en-US" sz="3200" b="1" dirty="0"/>
              <a:t>God</a:t>
            </a:r>
            <a:r>
              <a:rPr lang="en-US" sz="2400" dirty="0"/>
              <a:t> created the heavens and the earth. – Genesis 1:1</a:t>
            </a:r>
          </a:p>
          <a:p>
            <a:r>
              <a:rPr lang="en-US" sz="2400" dirty="0"/>
              <a:t>Who gives life to the dead and calls things not being as being. – Romans 4:17</a:t>
            </a:r>
            <a:endParaRPr lang="en-US" sz="2400" i="0" dirty="0">
              <a:effectLst/>
            </a:endParaRPr>
          </a:p>
          <a:p>
            <a:r>
              <a:rPr lang="en-US" sz="2400" b="0" i="0" dirty="0">
                <a:effectLst/>
              </a:rPr>
              <a:t>Thus declares Jehovah, who stretches forth the heavens and lays the foundations of the earth and forms the spirit of man within him</a:t>
            </a:r>
            <a:br>
              <a:rPr lang="en-US" sz="2400" b="0" i="0" dirty="0">
                <a:effectLst/>
              </a:rPr>
            </a:br>
            <a:r>
              <a:rPr lang="en-US" sz="2400" b="0" i="0" dirty="0">
                <a:effectLst/>
              </a:rPr>
              <a:t>– Zechariah 12:1</a:t>
            </a:r>
            <a:endParaRPr lang="en-US" sz="2400" dirty="0"/>
          </a:p>
          <a:p>
            <a:pPr marL="0" indent="0">
              <a:buNone/>
            </a:pPr>
            <a:r>
              <a:rPr lang="en-US" sz="3200" b="1" dirty="0">
                <a:effectLst/>
              </a:rPr>
              <a:t>The Hebrew word</a:t>
            </a:r>
            <a:r>
              <a:rPr lang="en-US" sz="3200" b="1" i="1" dirty="0">
                <a:effectLst/>
              </a:rPr>
              <a:t> </a:t>
            </a:r>
            <a:r>
              <a:rPr lang="en-US" sz="3200" b="1" i="1" dirty="0" err="1">
                <a:effectLst/>
              </a:rPr>
              <a:t>neshamah</a:t>
            </a:r>
            <a:r>
              <a:rPr lang="en-US" sz="3200" b="1" i="0" dirty="0">
                <a:effectLst/>
              </a:rPr>
              <a:t>, shows us that the Breath of Life is our human spirit</a:t>
            </a:r>
          </a:p>
          <a:p>
            <a:r>
              <a:rPr lang="en-US" sz="2400" b="0" i="0" dirty="0">
                <a:effectLst/>
              </a:rPr>
              <a:t>Jehovah God formed man from the dust of the ground and breathed into his nostrils the breath [</a:t>
            </a:r>
            <a:r>
              <a:rPr lang="en-US" sz="2400" b="0" i="1" dirty="0" err="1">
                <a:effectLst/>
              </a:rPr>
              <a:t>neshamah</a:t>
            </a:r>
            <a:r>
              <a:rPr lang="en-US" sz="2400" dirty="0"/>
              <a:t>] </a:t>
            </a:r>
            <a:r>
              <a:rPr lang="en-US" sz="2400" b="0" i="0" dirty="0">
                <a:effectLst/>
              </a:rPr>
              <a:t>of life, and man became a living soul. – Genesis 2:7</a:t>
            </a:r>
            <a:endParaRPr lang="en-US" sz="2400" dirty="0"/>
          </a:p>
          <a:p>
            <a:r>
              <a:rPr lang="en-US" sz="2400" b="0" i="0" dirty="0">
                <a:effectLst/>
              </a:rPr>
              <a:t>The spirit [</a:t>
            </a:r>
            <a:r>
              <a:rPr lang="en-US" sz="2400" b="0" i="1" dirty="0" err="1">
                <a:effectLst/>
              </a:rPr>
              <a:t>neshamah</a:t>
            </a:r>
            <a:r>
              <a:rPr lang="en-US" sz="2400" b="0" i="0" dirty="0">
                <a:effectLst/>
              </a:rPr>
              <a:t>] </a:t>
            </a:r>
            <a:r>
              <a:rPr lang="en-US" sz="2400" dirty="0"/>
              <a:t>of</a:t>
            </a:r>
            <a:r>
              <a:rPr lang="en-US" sz="3200" b="1" i="0" dirty="0">
                <a:effectLst/>
              </a:rPr>
              <a:t> man</a:t>
            </a:r>
            <a:r>
              <a:rPr lang="en-US" sz="2400" b="0" i="0" dirty="0">
                <a:effectLst/>
              </a:rPr>
              <a:t> is the lamp of Jehovah.</a:t>
            </a:r>
            <a:r>
              <a:rPr lang="en-US" sz="2400" dirty="0"/>
              <a:t> </a:t>
            </a:r>
            <a:r>
              <a:rPr lang="en-US" sz="2400" b="0" i="0" dirty="0">
                <a:effectLst/>
              </a:rPr>
              <a:t>– Proverbs 20:27</a:t>
            </a:r>
            <a:endParaRPr lang="en-US" sz="2400" dirty="0"/>
          </a:p>
          <a:p>
            <a:r>
              <a:rPr lang="en-US" sz="2400" b="0" i="0" dirty="0">
                <a:effectLst/>
              </a:rPr>
              <a:t>Most verses in the Old Testamen</a:t>
            </a:r>
            <a:r>
              <a:rPr lang="en-US" sz="2400" dirty="0"/>
              <a:t>t that have the word </a:t>
            </a:r>
            <a:r>
              <a:rPr lang="en-US" sz="2400" i="1" dirty="0"/>
              <a:t>spirit</a:t>
            </a:r>
            <a:r>
              <a:rPr lang="en-US" sz="2400" dirty="0"/>
              <a:t> use the Hebrew word </a:t>
            </a:r>
            <a:r>
              <a:rPr lang="en-US" sz="2400" i="1" dirty="0" err="1"/>
              <a:t>ruach</a:t>
            </a:r>
            <a:r>
              <a:rPr lang="en-US" sz="2400" i="1" dirty="0"/>
              <a:t>, </a:t>
            </a:r>
            <a:r>
              <a:rPr lang="en-US" sz="2400" dirty="0"/>
              <a:t>which means </a:t>
            </a:r>
            <a:r>
              <a:rPr lang="en-US" sz="2400" i="1" dirty="0"/>
              <a:t>spirit, breath, air, </a:t>
            </a:r>
            <a:r>
              <a:rPr lang="en-US" sz="2400" dirty="0"/>
              <a:t>or</a:t>
            </a:r>
            <a:r>
              <a:rPr lang="en-US" sz="2400" i="1" dirty="0"/>
              <a:t> wind</a:t>
            </a:r>
            <a:r>
              <a:rPr lang="en-US" sz="2400" dirty="0"/>
              <a:t>. Some examples are Genesis 1:2, Job 33:4, and Ezekiel 1:12. But a </a:t>
            </a:r>
            <a:r>
              <a:rPr lang="en-US" sz="3200" b="1" dirty="0"/>
              <a:t>different</a:t>
            </a:r>
            <a:r>
              <a:rPr lang="en-US" sz="2400" dirty="0"/>
              <a:t> word for man’s spirit, </a:t>
            </a:r>
            <a:r>
              <a:rPr lang="en-US" sz="2400" i="1" dirty="0" err="1"/>
              <a:t>neshamah</a:t>
            </a:r>
            <a:r>
              <a:rPr lang="en-US" sz="2400" i="1" dirty="0"/>
              <a:t>, is </a:t>
            </a:r>
            <a:r>
              <a:rPr lang="en-US" sz="2400" dirty="0"/>
              <a:t>used in Proverbs 20:27 and Genesis 2:7.</a:t>
            </a:r>
          </a:p>
          <a:p>
            <a:r>
              <a:rPr lang="en-US" sz="2400" dirty="0"/>
              <a:t>This word, </a:t>
            </a:r>
            <a:r>
              <a:rPr lang="en-US" sz="2400" i="1" dirty="0" err="1"/>
              <a:t>neshamah</a:t>
            </a:r>
            <a:r>
              <a:rPr lang="en-US" sz="2400" dirty="0"/>
              <a:t>, links these two verses together. Therefore, at least one verse in the Old Testament proves that the breath of life in Genesis 2:7 is the spirit of man. Can you see this?</a:t>
            </a:r>
            <a:br>
              <a:rPr lang="en-US" sz="1800" b="0" i="0" dirty="0">
                <a:effectLst/>
              </a:rPr>
            </a:br>
            <a:endParaRPr lang="en-US" sz="18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6594C-5018-4DC7-9B8C-C06FD21C7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2322" y="4488119"/>
            <a:ext cx="3258701" cy="18329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“There is a God-shaped vacuum in the heart of each man which cannot be satisfied by any created thing but only by God the Creator, made know through Jesus Christ.” – Blaise Pascal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sz="7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Our human spirit is mysterious. What do you see concerning </a:t>
            </a:r>
            <a:r>
              <a:rPr lang="en-US" i="1" dirty="0">
                <a:solidFill>
                  <a:schemeClr val="bg1"/>
                </a:solidFill>
              </a:rPr>
              <a:t>your</a:t>
            </a:r>
            <a:r>
              <a:rPr lang="en-US" dirty="0">
                <a:solidFill>
                  <a:schemeClr val="bg1"/>
                </a:solidFill>
              </a:rPr>
              <a:t> spirit?</a:t>
            </a:r>
            <a:endParaRPr lang="en-US" b="0" i="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4F12F-B063-4884-B2D2-01CBE58D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7391" y="6407778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082ABFB-60E7-4BA1-866A-7059F058065B}" type="datetime1"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1/20/2022</a:t>
            </a:fld>
            <a:endParaRPr 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6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D83147-262F-4FFF-8E08-5DDD26B7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How our spirit makes us special</a:t>
            </a:r>
            <a:endParaRPr lang="en-US" sz="3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20405-C056-47EA-8698-96E4E4B3F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b="1" i="0" dirty="0">
                <a:effectLst/>
              </a:rPr>
              <a:t>Humans are special in all God’s creation</a:t>
            </a:r>
          </a:p>
          <a:p>
            <a:r>
              <a:rPr lang="en-US" sz="1800" dirty="0"/>
              <a:t>In God’s creation He mostly spoke things into being, but in His creation of man He used two substances. Genesis 2:7 says that He used the dust to make man’s body and His breath of life to form man’s spirit. The breath of life is </a:t>
            </a:r>
            <a:r>
              <a:rPr lang="en-US" sz="2100" b="1" dirty="0"/>
              <a:t>not</a:t>
            </a:r>
            <a:r>
              <a:rPr lang="en-US" sz="1800" dirty="0"/>
              <a:t> God Himself, God’s life, or God’s Spirit. But it is </a:t>
            </a:r>
            <a:r>
              <a:rPr lang="en-US" sz="2100" b="1" dirty="0"/>
              <a:t>very</a:t>
            </a:r>
            <a:r>
              <a:rPr lang="en-US" sz="1800" dirty="0"/>
              <a:t> close to God, very close to the life of God, and very close to the Spirit of God. - </a:t>
            </a:r>
            <a:r>
              <a:rPr lang="en-US" sz="1800" i="1" dirty="0"/>
              <a:t>(The Spirit with Our Spirit, Chapter 6)</a:t>
            </a:r>
            <a:endParaRPr lang="en-US" sz="1800" i="0" dirty="0">
              <a:effectLst/>
            </a:endParaRPr>
          </a:p>
          <a:p>
            <a:pPr marL="0" indent="0">
              <a:buNone/>
            </a:pPr>
            <a:r>
              <a:rPr lang="en-US" sz="2400" b="1" i="0" dirty="0">
                <a:effectLst/>
              </a:rPr>
              <a:t>We are the only creatures with a spirit</a:t>
            </a:r>
          </a:p>
          <a:p>
            <a:r>
              <a:rPr lang="en-US" sz="1800" dirty="0"/>
              <a:t>Animals have a life and a soul but not a spirit.</a:t>
            </a:r>
            <a:endParaRPr lang="en-US" sz="1800" b="0" i="0" dirty="0">
              <a:effectLst/>
            </a:endParaRPr>
          </a:p>
          <a:p>
            <a:r>
              <a:rPr lang="en-US" sz="1800" b="0" i="0" dirty="0">
                <a:effectLst/>
              </a:rPr>
              <a:t>No animal has ever setup a shrine to worship something.</a:t>
            </a:r>
          </a:p>
          <a:p>
            <a:r>
              <a:rPr lang="en-US" sz="1800" dirty="0"/>
              <a:t>The desire and ability to worship God is in our spirit.</a:t>
            </a:r>
          </a:p>
          <a:p>
            <a:r>
              <a:rPr lang="en-US" sz="1800" b="0" i="0" dirty="0">
                <a:effectLst/>
              </a:rPr>
              <a:t>God is Spirit, and those who worship Him must worship in spirit and truthfulness. – John 4:24</a:t>
            </a:r>
            <a:br>
              <a:rPr lang="en-US" sz="1800" b="0" i="0" dirty="0">
                <a:effectLst/>
              </a:rPr>
            </a:br>
            <a:endParaRPr lang="en-US" sz="18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6594C-5018-4DC7-9B8C-C06FD21C7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2322" y="4488119"/>
            <a:ext cx="3258701" cy="18329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We can worship God </a:t>
            </a:r>
            <a:r>
              <a:rPr lang="en-US" dirty="0">
                <a:solidFill>
                  <a:schemeClr val="bg1"/>
                </a:solidFill>
              </a:rPr>
              <a:t>with our spirit! Praise the Lord!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b="0" i="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What else is our spirit good for?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4F12F-B063-4884-B2D2-01CBE58D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7391" y="6407778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082ABFB-60E7-4BA1-866A-7059F058065B}" type="datetime1"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1/20/2022</a:t>
            </a:fld>
            <a:endParaRPr 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17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D83147-262F-4FFF-8E08-5DDD26B7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How our spirit can be divided from our soul</a:t>
            </a:r>
            <a:endParaRPr lang="en-US" sz="3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20405-C056-47EA-8698-96E4E4B3F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i="0" dirty="0">
                <a:effectLst/>
              </a:rPr>
              <a:t>The New Testament distinguishes between the soul and the spirit</a:t>
            </a:r>
          </a:p>
          <a:p>
            <a:r>
              <a:rPr lang="en-US" sz="1800" dirty="0"/>
              <a:t>Many Christians mistakenly confuse the spirit with the soul, thinking they are the same.</a:t>
            </a:r>
          </a:p>
          <a:p>
            <a:pPr marL="0" indent="0">
              <a:buNone/>
            </a:pPr>
            <a:r>
              <a:rPr lang="en-US" sz="2400" b="1" dirty="0"/>
              <a:t>Spirit and soul and body</a:t>
            </a:r>
          </a:p>
          <a:p>
            <a:r>
              <a:rPr lang="en-US" sz="1800" dirty="0"/>
              <a:t>And the God of peace Himself sanctify you wholly, and may your spirit </a:t>
            </a:r>
            <a:r>
              <a:rPr lang="en-US" sz="2200" b="1" dirty="0"/>
              <a:t>and</a:t>
            </a:r>
            <a:r>
              <a:rPr lang="en-US" sz="1800" dirty="0"/>
              <a:t> soul and body be preserved complete, without blame, at the coming of our Lord Jesus Christ. – 1 Thessalonians 5:23</a:t>
            </a:r>
          </a:p>
          <a:p>
            <a:r>
              <a:rPr lang="en-US" sz="1800" dirty="0"/>
              <a:t>The conjunction </a:t>
            </a:r>
            <a:r>
              <a:rPr lang="en-US" sz="1800" i="1" dirty="0"/>
              <a:t>and</a:t>
            </a:r>
            <a:r>
              <a:rPr lang="en-US" sz="1800" dirty="0"/>
              <a:t> in 1 Thessalonians 5:23 was used to indicate that not only our spirit needs to be preserved complete but also a second thing, our soul, and a third thing, our body. Thus, the spirit is different from the soul.</a:t>
            </a:r>
          </a:p>
          <a:p>
            <a:pPr marL="0" indent="0">
              <a:buNone/>
            </a:pPr>
            <a:r>
              <a:rPr lang="en-US" sz="2400" b="1" dirty="0"/>
              <a:t>Dividing of soul and spirit</a:t>
            </a:r>
          </a:p>
          <a:p>
            <a:r>
              <a:rPr lang="en-US" sz="1800" dirty="0"/>
              <a:t>For the word of God is living and operative and sharper than any two-edged sword, and piercing even to the </a:t>
            </a:r>
            <a:r>
              <a:rPr lang="en-US" sz="2200" b="1" dirty="0"/>
              <a:t>dividing</a:t>
            </a:r>
            <a:r>
              <a:rPr lang="en-US" sz="1800" dirty="0"/>
              <a:t> of soul and spirit and of joints and marrow, and able to discern the thoughts and intentions of the heart. – Hebrews 4:12</a:t>
            </a:r>
          </a:p>
          <a:p>
            <a:r>
              <a:rPr lang="en-US" sz="1800" b="0" i="0" dirty="0">
                <a:effectLst/>
              </a:rPr>
              <a:t>Hebrews 4:12 shows us that our soul can be divided from our spirit.</a:t>
            </a:r>
          </a:p>
          <a:p>
            <a:r>
              <a:rPr lang="en-US" sz="1800" dirty="0"/>
              <a:t>Seeing that the spirit and soul are different is a key to seeing and experiencing our human spirit and all that God is and has for us!</a:t>
            </a:r>
            <a:br>
              <a:rPr lang="en-US" sz="1800" b="0" i="0" dirty="0">
                <a:effectLst/>
              </a:rPr>
            </a:br>
            <a:endParaRPr lang="en-US" sz="18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6594C-5018-4DC7-9B8C-C06FD21C7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2322" y="4488119"/>
            <a:ext cx="3258701" cy="18329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When might it be necessary to divide our soul from our spirit?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b="0" i="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Looking forward to learning how to do this with you all!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4F12F-B063-4884-B2D2-01CBE58D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7391" y="6407778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082ABFB-60E7-4BA1-866A-7059F058065B}" type="datetime1"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1/20/2022</a:t>
            </a:fld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969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784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Palatino</vt:lpstr>
      <vt:lpstr>Office Theme</vt:lpstr>
      <vt:lpstr>The Breath of Life</vt:lpstr>
      <vt:lpstr>Where our spirit comes from</vt:lpstr>
      <vt:lpstr>How our spirit makes us special</vt:lpstr>
      <vt:lpstr>How our spirit can be divided from our soul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Human Spirit</dc:title>
  <dc:creator>DANIEL FRANCISCO ACEVEDO</dc:creator>
  <cp:lastModifiedBy>DANIEL FRANCISCO ACEVEDO</cp:lastModifiedBy>
  <cp:revision>18</cp:revision>
  <dcterms:created xsi:type="dcterms:W3CDTF">2022-01-19T01:09:17Z</dcterms:created>
  <dcterms:modified xsi:type="dcterms:W3CDTF">2022-01-20T18:58:52Z</dcterms:modified>
</cp:coreProperties>
</file>